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4"/>
  </p:sldMasterIdLst>
  <p:notesMasterIdLst>
    <p:notesMasterId r:id="rId15"/>
  </p:notesMasterIdLst>
  <p:sldIdLst>
    <p:sldId id="260" r:id="rId5"/>
    <p:sldId id="261" r:id="rId6"/>
    <p:sldId id="262" r:id="rId7"/>
    <p:sldId id="270" r:id="rId8"/>
    <p:sldId id="272" r:id="rId9"/>
    <p:sldId id="273" r:id="rId10"/>
    <p:sldId id="265" r:id="rId11"/>
    <p:sldId id="269" r:id="rId12"/>
    <p:sldId id="268" r:id="rId13"/>
    <p:sldId id="275" r:id="rId14"/>
  </p:sldIdLst>
  <p:sldSz cx="9144000" cy="5143500" type="screen16x9"/>
  <p:notesSz cx="6858000" cy="9144000"/>
  <p:defaultTextStyle>
    <a:defPPr>
      <a:defRPr lang="nl-NL"/>
    </a:defPPr>
    <a:lvl1pPr marL="0" algn="l" defTabSz="68573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67" algn="l" defTabSz="68573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733" algn="l" defTabSz="68573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600" algn="l" defTabSz="68573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467" algn="l" defTabSz="68573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333" algn="l" defTabSz="68573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200" algn="l" defTabSz="68573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067" algn="l" defTabSz="68573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2934" algn="l" defTabSz="68573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35B9"/>
    <a:srgbClr val="FF5900"/>
    <a:srgbClr val="005DA1"/>
    <a:srgbClr val="6F6F6F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howGuides="1">
      <p:cViewPr varScale="1">
        <p:scale>
          <a:sx n="128" d="100"/>
          <a:sy n="128" d="100"/>
        </p:scale>
        <p:origin x="1422" y="144"/>
      </p:cViewPr>
      <p:guideLst>
        <p:guide orient="horz" pos="225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02" d="100"/>
          <a:sy n="102" d="100"/>
        </p:scale>
        <p:origin x="365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EEFAE-3152-4244-ACDF-64FB5E81FC91}" type="datetimeFigureOut">
              <a:rPr lang="nl-NL" smtClean="0"/>
              <a:t>25-11-2019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8F91E7-BF5F-4244-8009-4F82859402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958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7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67" algn="l" defTabSz="6857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33" algn="l" defTabSz="6857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600" algn="l" defTabSz="6857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467" algn="l" defTabSz="6857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333" algn="l" defTabSz="6857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200" algn="l" defTabSz="6857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067" algn="l" defTabSz="6857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934" algn="l" defTabSz="6857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F91E7-BF5F-4244-8009-4F8285940291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6554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F91E7-BF5F-4244-8009-4F8285940291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4676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F91E7-BF5F-4244-8009-4F8285940291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8411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F91E7-BF5F-4244-8009-4F8285940291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9543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 d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hthoek 40">
            <a:extLst>
              <a:ext uri="{FF2B5EF4-FFF2-40B4-BE49-F238E27FC236}">
                <a16:creationId xmlns:a16="http://schemas.microsoft.com/office/drawing/2014/main" id="{B1D758F2-E750-3B45-ABD2-112280787B15}"/>
              </a:ext>
            </a:extLst>
          </p:cNvPr>
          <p:cNvSpPr/>
          <p:nvPr userDrawn="1"/>
        </p:nvSpPr>
        <p:spPr>
          <a:xfrm>
            <a:off x="0" y="4794837"/>
            <a:ext cx="9144000" cy="3486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C8B499E9-185F-C641-B4B7-9787682770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09650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4EC57B1A-0055-7D48-B8A6-5B4ABBCC624E}"/>
              </a:ext>
            </a:extLst>
          </p:cNvPr>
          <p:cNvSpPr/>
          <p:nvPr userDrawn="1"/>
        </p:nvSpPr>
        <p:spPr>
          <a:xfrm>
            <a:off x="3626864" y="272528"/>
            <a:ext cx="1903066" cy="116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Picture left placeholder">
            <a:extLst>
              <a:ext uri="{FF2B5EF4-FFF2-40B4-BE49-F238E27FC236}">
                <a16:creationId xmlns:a16="http://schemas.microsoft.com/office/drawing/2014/main" id="{793CA29E-4CCB-5E44-86EE-F228E99A826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062681"/>
            <a:ext cx="9144000" cy="2822185"/>
          </a:xfrm>
          <a:solidFill>
            <a:schemeClr val="bg1">
              <a:lumMod val="75000"/>
            </a:schemeClr>
          </a:solidFill>
        </p:spPr>
        <p:txBody>
          <a:bodyPr tIns="1080000">
            <a:normAutofit/>
          </a:bodyPr>
          <a:lstStyle>
            <a:lvl1pPr marL="0" indent="0" algn="ctr">
              <a:buNone/>
              <a:defRPr sz="1157" b="1" baseline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noProof="1"/>
          </a:p>
          <a:p>
            <a:endParaRPr lang="en-US" noProof="1"/>
          </a:p>
          <a:p>
            <a:r>
              <a:rPr lang="en-US" noProof="1"/>
              <a:t>Klik op icon hierboven om een foto te importeren. Instructies rechts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F981056E-AA30-034E-B924-E2ABC0682D38}"/>
              </a:ext>
            </a:extLst>
          </p:cNvPr>
          <p:cNvSpPr/>
          <p:nvPr userDrawn="1"/>
        </p:nvSpPr>
        <p:spPr>
          <a:xfrm>
            <a:off x="0" y="3884866"/>
            <a:ext cx="9144000" cy="9099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Presenter name placeholder">
            <a:extLst>
              <a:ext uri="{FF2B5EF4-FFF2-40B4-BE49-F238E27FC236}">
                <a16:creationId xmlns:a16="http://schemas.microsoft.com/office/drawing/2014/main" id="{4EA96C77-D9F4-C040-B239-EC97F1C0039C}"/>
              </a:ext>
            </a:extLst>
          </p:cNvPr>
          <p:cNvSpPr>
            <a:spLocks noGrp="1"/>
          </p:cNvSpPr>
          <p:nvPr>
            <p:ph type="subTitle" sz="quarter" idx="14" hasCustomPrompt="1"/>
          </p:nvPr>
        </p:nvSpPr>
        <p:spPr>
          <a:xfrm>
            <a:off x="0" y="120610"/>
            <a:ext cx="9144000" cy="328354"/>
          </a:xfrm>
        </p:spPr>
        <p:txBody>
          <a:bodyPr>
            <a:noAutofit/>
          </a:bodyPr>
          <a:lstStyle>
            <a:lvl1pPr marL="0" indent="0" algn="ctr">
              <a:spcAft>
                <a:spcPts val="0"/>
              </a:spcAft>
              <a:buNone/>
              <a:defRPr sz="900" b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DATUM EN JAARTAL</a:t>
            </a:r>
          </a:p>
        </p:txBody>
      </p:sp>
      <p:sp>
        <p:nvSpPr>
          <p:cNvPr id="7" name="Title placeholder">
            <a:extLst>
              <a:ext uri="{FF2B5EF4-FFF2-40B4-BE49-F238E27FC236}">
                <a16:creationId xmlns:a16="http://schemas.microsoft.com/office/drawing/2014/main" id="{08130E4B-9EF4-B24B-B600-7FCC3544CF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4123210"/>
            <a:ext cx="9144000" cy="504448"/>
          </a:xfrm>
        </p:spPr>
        <p:txBody>
          <a:bodyPr anchor="t" anchorCtr="0">
            <a:noAutofit/>
          </a:bodyPr>
          <a:lstStyle>
            <a:lvl1pPr algn="ctr">
              <a:lnSpc>
                <a:spcPts val="3538"/>
              </a:lnSpc>
              <a:defRPr sz="3800" baseline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noProof="0" dirty="0" err="1"/>
              <a:t>Klik</a:t>
            </a:r>
            <a:r>
              <a:rPr lang="en-US" noProof="0" dirty="0"/>
              <a:t> </a:t>
            </a:r>
            <a:r>
              <a:rPr lang="en-US" noProof="0" dirty="0" err="1"/>
              <a:t>voor</a:t>
            </a:r>
            <a:r>
              <a:rPr lang="en-US" noProof="0" dirty="0"/>
              <a:t> </a:t>
            </a:r>
            <a:r>
              <a:rPr lang="en-US" noProof="0" dirty="0" err="1"/>
              <a:t>invoegen</a:t>
            </a:r>
            <a:r>
              <a:rPr lang="en-US" noProof="0" dirty="0"/>
              <a:t> </a:t>
            </a:r>
            <a:r>
              <a:rPr lang="en-US" noProof="0" dirty="0" err="1"/>
              <a:t>titel</a:t>
            </a:r>
            <a:endParaRPr lang="en-US" noProof="0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4535FFFC-2ABF-854C-AFDB-425E0982DEA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323300" y="5287410"/>
            <a:ext cx="180000" cy="180000"/>
          </a:xfrm>
        </p:spPr>
        <p:txBody>
          <a:bodyPr/>
          <a:lstStyle>
            <a:lvl1pPr>
              <a:defRPr sz="1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noProof="1"/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6A0528D4-0793-FB47-97E5-5DF1BE25793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0" y="5287410"/>
            <a:ext cx="180000" cy="180000"/>
          </a:xfrm>
        </p:spPr>
        <p:txBody>
          <a:bodyPr/>
          <a:lstStyle>
            <a:lvl1pPr>
              <a:defRPr sz="1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76304153-AB0A-48EF-9773-766B89829996}" type="slidenum">
              <a:rPr lang="en-US" noProof="1" smtClean="0"/>
              <a:pPr/>
              <a:t>‹nr.›</a:t>
            </a:fld>
            <a:endParaRPr lang="en-US" noProof="1"/>
          </a:p>
        </p:txBody>
      </p:sp>
      <p:grpSp>
        <p:nvGrpSpPr>
          <p:cNvPr id="10" name="Instructie afbeelding">
            <a:extLst>
              <a:ext uri="{FF2B5EF4-FFF2-40B4-BE49-F238E27FC236}">
                <a16:creationId xmlns:a16="http://schemas.microsoft.com/office/drawing/2014/main" id="{03FFCD67-6F38-DB4E-B563-A17D0D31531F}"/>
              </a:ext>
            </a:extLst>
          </p:cNvPr>
          <p:cNvGrpSpPr/>
          <p:nvPr userDrawn="1"/>
        </p:nvGrpSpPr>
        <p:grpSpPr>
          <a:xfrm>
            <a:off x="9386247" y="0"/>
            <a:ext cx="2773430" cy="6957092"/>
            <a:chOff x="12309443" y="-100346"/>
            <a:chExt cx="2773430" cy="6957092"/>
          </a:xfrm>
        </p:grpSpPr>
        <p:grpSp>
          <p:nvGrpSpPr>
            <p:cNvPr id="11" name="bijsnijden">
              <a:extLst>
                <a:ext uri="{FF2B5EF4-FFF2-40B4-BE49-F238E27FC236}">
                  <a16:creationId xmlns:a16="http://schemas.microsoft.com/office/drawing/2014/main" id="{65F4F232-7B49-644E-9049-EBC7648E606B}"/>
                </a:ext>
              </a:extLst>
            </p:cNvPr>
            <p:cNvGrpSpPr/>
            <p:nvPr userDrawn="1"/>
          </p:nvGrpSpPr>
          <p:grpSpPr>
            <a:xfrm>
              <a:off x="12371983" y="5786674"/>
              <a:ext cx="779464" cy="828258"/>
              <a:chOff x="13143038" y="5655942"/>
              <a:chExt cx="779464" cy="828258"/>
            </a:xfrm>
          </p:grpSpPr>
          <p:grpSp>
            <p:nvGrpSpPr>
              <p:cNvPr id="29" name="Groep 1347">
                <a:extLst>
                  <a:ext uri="{FF2B5EF4-FFF2-40B4-BE49-F238E27FC236}">
                    <a16:creationId xmlns:a16="http://schemas.microsoft.com/office/drawing/2014/main" id="{5E85BFE5-455B-FC47-9147-CD65E31101F5}"/>
                  </a:ext>
                </a:extLst>
              </p:cNvPr>
              <p:cNvGrpSpPr/>
              <p:nvPr userDrawn="1"/>
            </p:nvGrpSpPr>
            <p:grpSpPr>
              <a:xfrm>
                <a:off x="13284702" y="5655942"/>
                <a:ext cx="518384" cy="468748"/>
                <a:chOff x="13352037" y="5715654"/>
                <a:chExt cx="383714" cy="346972"/>
              </a:xfrm>
            </p:grpSpPr>
            <p:sp>
              <p:nvSpPr>
                <p:cNvPr id="32" name="Rechthoek 31">
                  <a:extLst>
                    <a:ext uri="{FF2B5EF4-FFF2-40B4-BE49-F238E27FC236}">
                      <a16:creationId xmlns:a16="http://schemas.microsoft.com/office/drawing/2014/main" id="{E85EF777-83D0-D34F-A6AD-A74E2E4046DD}"/>
                    </a:ext>
                  </a:extLst>
                </p:cNvPr>
                <p:cNvSpPr/>
                <p:nvPr userDrawn="1"/>
              </p:nvSpPr>
              <p:spPr>
                <a:xfrm>
                  <a:off x="13377881" y="5717160"/>
                  <a:ext cx="324866" cy="270269"/>
                </a:xfrm>
                <a:prstGeom prst="rect">
                  <a:avLst/>
                </a:prstGeom>
                <a:no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dirty="0" err="1">
                    <a:solidFill>
                      <a:schemeClr val="accent4"/>
                    </a:solidFill>
                    <a:latin typeface="+mj-lt"/>
                    <a:cs typeface="Segoe UI Light" panose="020B0502040204020203" pitchFamily="34" charset="0"/>
                  </a:endParaRPr>
                </a:p>
              </p:txBody>
            </p:sp>
            <p:pic>
              <p:nvPicPr>
                <p:cNvPr id="33" name="Afbeelding 32">
                  <a:extLst>
                    <a:ext uri="{FF2B5EF4-FFF2-40B4-BE49-F238E27FC236}">
                      <a16:creationId xmlns:a16="http://schemas.microsoft.com/office/drawing/2014/main" id="{FA53B677-26D7-5E4F-B357-277E5CA66B0F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13352037" y="5715654"/>
                  <a:ext cx="231884" cy="275611"/>
                </a:xfrm>
                <a:prstGeom prst="rect">
                  <a:avLst/>
                </a:prstGeom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</p:pic>
            <p:sp>
              <p:nvSpPr>
                <p:cNvPr id="34" name="L-vorm 33">
                  <a:extLst>
                    <a:ext uri="{FF2B5EF4-FFF2-40B4-BE49-F238E27FC236}">
                      <a16:creationId xmlns:a16="http://schemas.microsoft.com/office/drawing/2014/main" id="{2EC07207-DB03-8B4F-8139-02D52D711BCD}"/>
                    </a:ext>
                  </a:extLst>
                </p:cNvPr>
                <p:cNvSpPr/>
                <p:nvPr userDrawn="1"/>
              </p:nvSpPr>
              <p:spPr>
                <a:xfrm rot="5400000">
                  <a:off x="13595231" y="5922107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dirty="0" err="1">
                    <a:solidFill>
                      <a:schemeClr val="accent4"/>
                    </a:solidFill>
                    <a:latin typeface="+mj-lt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5" name="L-vorm 34">
                  <a:extLst>
                    <a:ext uri="{FF2B5EF4-FFF2-40B4-BE49-F238E27FC236}">
                      <a16:creationId xmlns:a16="http://schemas.microsoft.com/office/drawing/2014/main" id="{247DE0C1-7072-1647-9709-54CFBB25F8F9}"/>
                    </a:ext>
                  </a:extLst>
                </p:cNvPr>
                <p:cNvSpPr/>
                <p:nvPr userDrawn="1"/>
              </p:nvSpPr>
              <p:spPr>
                <a:xfrm rot="5400000" flipH="1" flipV="1">
                  <a:off x="13571296" y="5896455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dirty="0" err="1">
                    <a:solidFill>
                      <a:schemeClr val="accent4"/>
                    </a:solidFill>
                    <a:latin typeface="+mj-lt"/>
                    <a:cs typeface="Segoe UI Light" panose="020B0502040204020203" pitchFamily="34" charset="0"/>
                  </a:endParaRPr>
                </a:p>
              </p:txBody>
            </p:sp>
          </p:grpSp>
          <p:sp>
            <p:nvSpPr>
              <p:cNvPr id="30" name="Tekstvak 76">
                <a:extLst>
                  <a:ext uri="{FF2B5EF4-FFF2-40B4-BE49-F238E27FC236}">
                    <a16:creationId xmlns:a16="http://schemas.microsoft.com/office/drawing/2014/main" id="{AB8EC3AD-9888-4D4C-8468-FA43692C6EC1}"/>
                  </a:ext>
                </a:extLst>
              </p:cNvPr>
              <p:cNvSpPr txBox="1"/>
              <p:nvPr userDrawn="1"/>
            </p:nvSpPr>
            <p:spPr>
              <a:xfrm>
                <a:off x="13143038" y="6165304"/>
                <a:ext cx="779464" cy="2616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50" b="1" i="0" u="none" strike="noStrike" kern="0" cap="none" spc="0" normalizeH="0" baseline="0" noProof="0" dirty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+mj-lt"/>
                    <a:cs typeface="Segoe UI Light" panose="020B0502040204020203" pitchFamily="34" charset="0"/>
                  </a:rPr>
                  <a:t>Crop</a:t>
                </a:r>
              </a:p>
            </p:txBody>
          </p:sp>
          <p:sp>
            <p:nvSpPr>
              <p:cNvPr id="31" name="Rechthoekige driehoek 30">
                <a:extLst>
                  <a:ext uri="{FF2B5EF4-FFF2-40B4-BE49-F238E27FC236}">
                    <a16:creationId xmlns:a16="http://schemas.microsoft.com/office/drawing/2014/main" id="{1F5D80AA-4798-D74B-B415-36CE9704ABF9}"/>
                  </a:ext>
                </a:extLst>
              </p:cNvPr>
              <p:cNvSpPr/>
              <p:nvPr userDrawn="1"/>
            </p:nvSpPr>
            <p:spPr>
              <a:xfrm rot="18900000">
                <a:off x="13499178" y="6417015"/>
                <a:ext cx="67185" cy="67185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50"/>
                  </a:spcBef>
                  <a:spcAft>
                    <a:spcPts val="350"/>
                  </a:spcAft>
                </a:pPr>
                <a:endParaRPr lang="en-US" sz="1600" dirty="0" err="1">
                  <a:solidFill>
                    <a:schemeClr val="accent4"/>
                  </a:solidFill>
                  <a:latin typeface="+mj-lt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7E13D851-BDDF-9F4E-BB44-D50AAD659B42}"/>
                </a:ext>
              </a:extLst>
            </p:cNvPr>
            <p:cNvSpPr/>
            <p:nvPr/>
          </p:nvSpPr>
          <p:spPr>
            <a:xfrm>
              <a:off x="12309443" y="-100346"/>
              <a:ext cx="2773430" cy="31537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180000" rIns="180000" rtlCol="0" anchor="t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Importeren</a:t>
              </a:r>
              <a:r>
                <a:rPr kumimoji="0" lang="nl-NL" sz="1600" b="1" i="0" u="none" strike="noStrike" kern="0" cap="all" spc="0" normalizeH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 plaatje</a:t>
              </a:r>
              <a:endParaRPr kumimoji="0" lang="nl-NL" sz="1600" b="1" i="0" u="none" strike="noStrike" kern="0" cap="all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endParaRPr>
            </a:p>
          </p:txBody>
        </p:sp>
        <p:sp>
          <p:nvSpPr>
            <p:cNvPr id="13" name="Tekstvak 33">
              <a:extLst>
                <a:ext uri="{FF2B5EF4-FFF2-40B4-BE49-F238E27FC236}">
                  <a16:creationId xmlns:a16="http://schemas.microsoft.com/office/drawing/2014/main" id="{F49662D8-3048-A446-911F-62099A9957DF}"/>
                </a:ext>
              </a:extLst>
            </p:cNvPr>
            <p:cNvSpPr txBox="1"/>
            <p:nvPr/>
          </p:nvSpPr>
          <p:spPr>
            <a:xfrm>
              <a:off x="12494588" y="888538"/>
              <a:ext cx="2558692" cy="4860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Klik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 op icon om 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foto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importeren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endParaRPr>
            </a:p>
          </p:txBody>
        </p:sp>
        <p:sp>
          <p:nvSpPr>
            <p:cNvPr id="14" name="Tekstvak 33">
              <a:extLst>
                <a:ext uri="{FF2B5EF4-FFF2-40B4-BE49-F238E27FC236}">
                  <a16:creationId xmlns:a16="http://schemas.microsoft.com/office/drawing/2014/main" id="{5DC58A89-5559-8D4F-9173-AC73B6CC5130}"/>
                </a:ext>
              </a:extLst>
            </p:cNvPr>
            <p:cNvSpPr txBox="1"/>
            <p:nvPr/>
          </p:nvSpPr>
          <p:spPr>
            <a:xfrm>
              <a:off x="12486904" y="2792939"/>
              <a:ext cx="2558692" cy="60431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Selecteer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 de 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foto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 die je wilt 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en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klik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 op ‘Insert’</a:t>
              </a:r>
              <a:endParaRPr kumimoji="0" lang="nl-NL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endParaRP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352A4299-0A95-4B41-AB09-C8C2AAD4F239}"/>
                </a:ext>
              </a:extLst>
            </p:cNvPr>
            <p:cNvSpPr/>
            <p:nvPr/>
          </p:nvSpPr>
          <p:spPr>
            <a:xfrm>
              <a:off x="12498295" y="430361"/>
              <a:ext cx="359927" cy="3599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F5D9ADF8-68DC-EF42-A801-41153AFD61FD}"/>
                </a:ext>
              </a:extLst>
            </p:cNvPr>
            <p:cNvSpPr/>
            <p:nvPr/>
          </p:nvSpPr>
          <p:spPr>
            <a:xfrm>
              <a:off x="12498295" y="2324903"/>
              <a:ext cx="359927" cy="3599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17" name="Rechte verbindingslijn 16">
              <a:extLst>
                <a:ext uri="{FF2B5EF4-FFF2-40B4-BE49-F238E27FC236}">
                  <a16:creationId xmlns:a16="http://schemas.microsoft.com/office/drawing/2014/main" id="{B2C25464-91A7-CA4B-AD00-FBAF6E58415E}"/>
                </a:ext>
              </a:extLst>
            </p:cNvPr>
            <p:cNvCxnSpPr/>
            <p:nvPr/>
          </p:nvCxnSpPr>
          <p:spPr>
            <a:xfrm>
              <a:off x="12496666" y="288269"/>
              <a:ext cx="2556613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3830FAAF-F8F4-E74A-8162-C63E7CA645B3}"/>
                </a:ext>
              </a:extLst>
            </p:cNvPr>
            <p:cNvCxnSpPr/>
            <p:nvPr/>
          </p:nvCxnSpPr>
          <p:spPr>
            <a:xfrm>
              <a:off x="12496327" y="2167521"/>
              <a:ext cx="2556952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9" name="Rechte verbindingslijn 18">
              <a:extLst>
                <a:ext uri="{FF2B5EF4-FFF2-40B4-BE49-F238E27FC236}">
                  <a16:creationId xmlns:a16="http://schemas.microsoft.com/office/drawing/2014/main" id="{9D57075C-847C-BE40-904A-285534F57482}"/>
                </a:ext>
              </a:extLst>
            </p:cNvPr>
            <p:cNvCxnSpPr/>
            <p:nvPr/>
          </p:nvCxnSpPr>
          <p:spPr>
            <a:xfrm>
              <a:off x="12496666" y="4022832"/>
              <a:ext cx="2556613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pic>
          <p:nvPicPr>
            <p:cNvPr id="20" name="Icoontje afbeelding">
              <a:extLst>
                <a:ext uri="{FF2B5EF4-FFF2-40B4-BE49-F238E27FC236}">
                  <a16:creationId xmlns:a16="http://schemas.microsoft.com/office/drawing/2014/main" id="{9C1982EE-574F-0543-9B38-54BC688C6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05025" y="1459905"/>
              <a:ext cx="521075" cy="521075"/>
            </a:xfrm>
            <a:prstGeom prst="rect">
              <a:avLst/>
            </a:prstGeom>
          </p:spPr>
        </p:pic>
        <p:sp>
          <p:nvSpPr>
            <p:cNvPr id="21" name="Tekstvak 33">
              <a:extLst>
                <a:ext uri="{FF2B5EF4-FFF2-40B4-BE49-F238E27FC236}">
                  <a16:creationId xmlns:a16="http://schemas.microsoft.com/office/drawing/2014/main" id="{FCABC075-0880-6543-BC8E-73F54CA131A0}"/>
                </a:ext>
              </a:extLst>
            </p:cNvPr>
            <p:cNvSpPr txBox="1"/>
            <p:nvPr/>
          </p:nvSpPr>
          <p:spPr>
            <a:xfrm>
              <a:off x="12494588" y="4850808"/>
              <a:ext cx="2558692" cy="72197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err="1">
                  <a:latin typeface="+mj-lt"/>
                  <a:cs typeface="Segoe UI Light" panose="020B0502040204020203" pitchFamily="34" charset="0"/>
                </a:rPr>
                <a:t>Als</a:t>
              </a:r>
              <a:r>
                <a:rPr lang="en-US" sz="1200" b="0" kern="0" dirty="0">
                  <a:latin typeface="+mj-lt"/>
                  <a:cs typeface="Segoe UI Light" panose="020B0502040204020203" pitchFamily="34" charset="0"/>
                </a:rPr>
                <a:t> je wilt </a:t>
              </a:r>
              <a:r>
                <a:rPr lang="en-US" sz="1200" b="0" kern="0" dirty="0" err="1">
                  <a:latin typeface="+mj-lt"/>
                  <a:cs typeface="Segoe UI Light" panose="020B0502040204020203" pitchFamily="34" charset="0"/>
                </a:rPr>
                <a:t>schalen</a:t>
              </a:r>
              <a:r>
                <a:rPr lang="en-US" sz="1200" b="0" kern="0" dirty="0">
                  <a:latin typeface="+mj-lt"/>
                  <a:cs typeface="Segoe UI Light" panose="020B0502040204020203" pitchFamily="34" charset="0"/>
                </a:rPr>
                <a:t> of </a:t>
              </a:r>
              <a:r>
                <a:rPr lang="en-US" sz="1200" b="0" kern="0" dirty="0" err="1">
                  <a:latin typeface="+mj-lt"/>
                  <a:cs typeface="Segoe UI Light" panose="020B0502040204020203" pitchFamily="34" charset="0"/>
                </a:rPr>
                <a:t>verplaatsen</a:t>
              </a:r>
              <a:r>
                <a:rPr lang="en-US" sz="1200" b="0" kern="0" dirty="0">
                  <a:latin typeface="+mj-lt"/>
                  <a:cs typeface="Segoe UI Light" panose="020B0502040204020203" pitchFamily="34" charset="0"/>
                </a:rPr>
                <a:t> </a:t>
              </a:r>
              <a:r>
                <a:rPr lang="en-US" sz="1200" b="0" kern="0" dirty="0" err="1">
                  <a:latin typeface="+mj-lt"/>
                  <a:cs typeface="Segoe UI Light" panose="020B0502040204020203" pitchFamily="34" charset="0"/>
                </a:rPr>
                <a:t>ga</a:t>
              </a:r>
              <a:r>
                <a:rPr lang="en-US" sz="1200" b="0" kern="0" dirty="0">
                  <a:latin typeface="+mj-lt"/>
                  <a:cs typeface="Segoe UI Light" panose="020B0502040204020203" pitchFamily="34" charset="0"/>
                </a:rPr>
                <a:t> </a:t>
              </a:r>
              <a:r>
                <a:rPr lang="en-US" sz="1200" b="0" kern="0" dirty="0" err="1">
                  <a:latin typeface="+mj-lt"/>
                  <a:cs typeface="Segoe UI Light" panose="020B0502040204020203" pitchFamily="34" charset="0"/>
                </a:rPr>
                <a:t>naar</a:t>
              </a:r>
              <a:r>
                <a:rPr lang="en-US" sz="1200" b="0" kern="0" dirty="0">
                  <a:latin typeface="+mj-lt"/>
                  <a:cs typeface="Segoe UI Light" panose="020B0502040204020203" pitchFamily="34" charset="0"/>
                </a:rPr>
                <a:t> ‘Picture tools’ </a:t>
              </a:r>
              <a:r>
                <a:rPr lang="en-US" sz="1200" b="0" kern="0" dirty="0" err="1">
                  <a:latin typeface="+mj-lt"/>
                  <a:cs typeface="Segoe UI Light" panose="020B0502040204020203" pitchFamily="34" charset="0"/>
                </a:rPr>
                <a:t>en</a:t>
              </a:r>
              <a:r>
                <a:rPr lang="en-US" sz="1200" b="0" kern="0" dirty="0">
                  <a:latin typeface="+mj-lt"/>
                  <a:cs typeface="Segoe UI Light" panose="020B0502040204020203" pitchFamily="34" charset="0"/>
                </a:rPr>
                <a:t> </a:t>
              </a:r>
              <a:r>
                <a:rPr lang="en-US" sz="1200" b="0" kern="0" dirty="0" err="1">
                  <a:latin typeface="+mj-lt"/>
                  <a:cs typeface="Segoe UI Light" panose="020B0502040204020203" pitchFamily="34" charset="0"/>
                </a:rPr>
                <a:t>klik</a:t>
              </a:r>
              <a:r>
                <a:rPr lang="en-US" sz="1200" b="0" kern="0" dirty="0">
                  <a:latin typeface="+mj-lt"/>
                  <a:cs typeface="Segoe UI Light" panose="020B0502040204020203" pitchFamily="34" charset="0"/>
                </a:rPr>
                <a:t> op crop.</a:t>
              </a:r>
              <a:endParaRPr lang="nl-NL" sz="1200" b="0" kern="0" dirty="0">
                <a:latin typeface="+mj-lt"/>
                <a:cs typeface="Segoe UI Light" panose="020B0502040204020203" pitchFamily="34" charset="0"/>
              </a:endParaRP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506D479B-0ED4-B94F-B1DA-FA6EBCE0DC60}"/>
                </a:ext>
              </a:extLst>
            </p:cNvPr>
            <p:cNvSpPr/>
            <p:nvPr/>
          </p:nvSpPr>
          <p:spPr>
            <a:xfrm>
              <a:off x="12498295" y="4182753"/>
              <a:ext cx="359927" cy="3599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3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endParaRPr>
            </a:p>
          </p:txBody>
        </p:sp>
        <p:cxnSp>
          <p:nvCxnSpPr>
            <p:cNvPr id="23" name="Rechte verbindingslijn 22">
              <a:extLst>
                <a:ext uri="{FF2B5EF4-FFF2-40B4-BE49-F238E27FC236}">
                  <a16:creationId xmlns:a16="http://schemas.microsoft.com/office/drawing/2014/main" id="{64AC43B6-FFF0-6446-9E59-292E24DC7DB0}"/>
                </a:ext>
              </a:extLst>
            </p:cNvPr>
            <p:cNvCxnSpPr/>
            <p:nvPr/>
          </p:nvCxnSpPr>
          <p:spPr>
            <a:xfrm>
              <a:off x="12496666" y="6856746"/>
              <a:ext cx="2556613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4" name="Groep 1342">
              <a:extLst>
                <a:ext uri="{FF2B5EF4-FFF2-40B4-BE49-F238E27FC236}">
                  <a16:creationId xmlns:a16="http://schemas.microsoft.com/office/drawing/2014/main" id="{8EC4F317-504A-724C-989E-32D49D3D9A3D}"/>
                </a:ext>
              </a:extLst>
            </p:cNvPr>
            <p:cNvGrpSpPr/>
            <p:nvPr/>
          </p:nvGrpSpPr>
          <p:grpSpPr>
            <a:xfrm>
              <a:off x="12491729" y="3471416"/>
              <a:ext cx="1114138" cy="297656"/>
              <a:chOff x="13560784" y="3471416"/>
              <a:chExt cx="1114138" cy="297656"/>
            </a:xfrm>
          </p:grpSpPr>
          <p:sp>
            <p:nvSpPr>
              <p:cNvPr id="25" name="Afgeronde rechthoek 24">
                <a:extLst>
                  <a:ext uri="{FF2B5EF4-FFF2-40B4-BE49-F238E27FC236}">
                    <a16:creationId xmlns:a16="http://schemas.microsoft.com/office/drawing/2014/main" id="{180F312C-242F-8642-AEB5-C1CEFC5386E1}"/>
                  </a:ext>
                </a:extLst>
              </p:cNvPr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26" name="Tekstvak 81">
                <a:extLst>
                  <a:ext uri="{FF2B5EF4-FFF2-40B4-BE49-F238E27FC236}">
                    <a16:creationId xmlns:a16="http://schemas.microsoft.com/office/drawing/2014/main" id="{032CDD48-8AC0-7F41-A173-E4D2E57F464F}"/>
                  </a:ext>
                </a:extLst>
              </p:cNvPr>
              <p:cNvSpPr txBox="1"/>
              <p:nvPr/>
            </p:nvSpPr>
            <p:spPr>
              <a:xfrm>
                <a:off x="13573594" y="3509590"/>
                <a:ext cx="888311" cy="2308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GB" dirty="0">
                    <a:latin typeface="+mj-lt"/>
                  </a:rPr>
                  <a:t>Insert</a:t>
                </a:r>
              </a:p>
            </p:txBody>
          </p:sp>
          <p:cxnSp>
            <p:nvCxnSpPr>
              <p:cNvPr id="27" name="Rechte verbindingslijn 26">
                <a:extLst>
                  <a:ext uri="{FF2B5EF4-FFF2-40B4-BE49-F238E27FC236}">
                    <a16:creationId xmlns:a16="http://schemas.microsoft.com/office/drawing/2014/main" id="{8CB63631-773F-C14A-8DF4-32ACD19EB08A}"/>
                  </a:ext>
                </a:extLst>
              </p:cNvPr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Gelijkbenige driehoek 1346">
                <a:extLst>
                  <a:ext uri="{FF2B5EF4-FFF2-40B4-BE49-F238E27FC236}">
                    <a16:creationId xmlns:a16="http://schemas.microsoft.com/office/drawing/2014/main" id="{DBBF088E-C8E2-5448-B898-2E69B0228CB1}"/>
                  </a:ext>
                </a:extLst>
              </p:cNvPr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</p:grpSp>
      <p:sp>
        <p:nvSpPr>
          <p:cNvPr id="36" name="Rechthoek 35">
            <a:extLst>
              <a:ext uri="{FF2B5EF4-FFF2-40B4-BE49-F238E27FC236}">
                <a16:creationId xmlns:a16="http://schemas.microsoft.com/office/drawing/2014/main" id="{88323774-97B2-524D-BBCC-FFCFCCD417B0}"/>
              </a:ext>
            </a:extLst>
          </p:cNvPr>
          <p:cNvSpPr/>
          <p:nvPr userDrawn="1"/>
        </p:nvSpPr>
        <p:spPr>
          <a:xfrm>
            <a:off x="439751" y="0"/>
            <a:ext cx="331580" cy="10096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E832EAE0-30F5-E743-8C97-23C71EA56079}"/>
              </a:ext>
            </a:extLst>
          </p:cNvPr>
          <p:cNvSpPr txBox="1"/>
          <p:nvPr userDrawn="1"/>
        </p:nvSpPr>
        <p:spPr>
          <a:xfrm>
            <a:off x="346356" y="4816269"/>
            <a:ext cx="8451288" cy="30008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nl-NL" sz="135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vmbo </a:t>
            </a:r>
            <a:r>
              <a:rPr lang="nl-NL" sz="135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bb+kb+gl</a:t>
            </a:r>
            <a:r>
              <a:rPr lang="nl-NL" sz="135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(basis, kader en gemengde leerweg),mbo </a:t>
            </a:r>
            <a:r>
              <a:rPr lang="nl-NL" sz="135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bbl</a:t>
            </a:r>
            <a:r>
              <a:rPr lang="nl-NL" sz="135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2+3 (beroepsbegeleidende leerweg), techniekhavo</a:t>
            </a:r>
          </a:p>
        </p:txBody>
      </p:sp>
      <p:pic>
        <p:nvPicPr>
          <p:cNvPr id="44" name="Afbeelding 43">
            <a:extLst>
              <a:ext uri="{FF2B5EF4-FFF2-40B4-BE49-F238E27FC236}">
                <a16:creationId xmlns:a16="http://schemas.microsoft.com/office/drawing/2014/main" id="{22110CE5-809D-E147-B961-5F7D4D40F02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7162" y="213020"/>
            <a:ext cx="1881728" cy="1736980"/>
          </a:xfrm>
          <a:prstGeom prst="rect">
            <a:avLst/>
          </a:prstGeom>
        </p:spPr>
      </p:pic>
      <p:sp>
        <p:nvSpPr>
          <p:cNvPr id="39" name="Rechthoek 38">
            <a:extLst>
              <a:ext uri="{FF2B5EF4-FFF2-40B4-BE49-F238E27FC236}">
                <a16:creationId xmlns:a16="http://schemas.microsoft.com/office/drawing/2014/main" id="{C1C76451-87F3-1442-8807-189D8A357915}"/>
              </a:ext>
            </a:extLst>
          </p:cNvPr>
          <p:cNvSpPr/>
          <p:nvPr userDrawn="1"/>
        </p:nvSpPr>
        <p:spPr>
          <a:xfrm>
            <a:off x="771331" y="500706"/>
            <a:ext cx="763179" cy="3899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8" name="Afbeelding 37">
            <a:extLst>
              <a:ext uri="{FF2B5EF4-FFF2-40B4-BE49-F238E27FC236}">
                <a16:creationId xmlns:a16="http://schemas.microsoft.com/office/drawing/2014/main" id="{62C9EC75-E47D-8E4D-91E8-D13CB1DCBA7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253" y="57243"/>
            <a:ext cx="1062368" cy="97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038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, half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D84D6BD7-D698-BF49-893B-AEE1D4346C41}"/>
              </a:ext>
            </a:extLst>
          </p:cNvPr>
          <p:cNvSpPr/>
          <p:nvPr userDrawn="1"/>
        </p:nvSpPr>
        <p:spPr>
          <a:xfrm>
            <a:off x="0" y="0"/>
            <a:ext cx="4571774" cy="1313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Picture placeholder"/>
          <p:cNvSpPr>
            <a:spLocks noGrp="1"/>
          </p:cNvSpPr>
          <p:nvPr>
            <p:ph type="pic" sz="quarter" idx="13" hasCustomPrompt="1"/>
          </p:nvPr>
        </p:nvSpPr>
        <p:spPr>
          <a:xfrm>
            <a:off x="4571774" y="0"/>
            <a:ext cx="4571774" cy="4643026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nl-NL" dirty="0"/>
          </a:p>
        </p:txBody>
      </p:sp>
      <p:sp>
        <p:nvSpPr>
          <p:cNvPr id="13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6304153-AB0A-48EF-9773-766B89829996}" type="slidenum">
              <a:rPr lang="en-US" noProof="1" smtClean="0"/>
              <a:pPr/>
              <a:t>‹nr.›</a:t>
            </a:fld>
            <a:endParaRPr lang="en-US" noProof="1"/>
          </a:p>
        </p:txBody>
      </p:sp>
      <p:sp>
        <p:nvSpPr>
          <p:cNvPr id="12" name="Presentation title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noProof="1"/>
          </a:p>
        </p:txBody>
      </p:sp>
      <p:grpSp>
        <p:nvGrpSpPr>
          <p:cNvPr id="15" name="Instructie afbeelding"/>
          <p:cNvGrpSpPr/>
          <p:nvPr userDrawn="1"/>
        </p:nvGrpSpPr>
        <p:grpSpPr>
          <a:xfrm>
            <a:off x="9386247" y="0"/>
            <a:ext cx="2773430" cy="6957092"/>
            <a:chOff x="12309443" y="-100346"/>
            <a:chExt cx="2773430" cy="6957092"/>
          </a:xfrm>
        </p:grpSpPr>
        <p:grpSp>
          <p:nvGrpSpPr>
            <p:cNvPr id="20" name="bijsnijden"/>
            <p:cNvGrpSpPr/>
            <p:nvPr userDrawn="1"/>
          </p:nvGrpSpPr>
          <p:grpSpPr>
            <a:xfrm>
              <a:off x="12371983" y="5786672"/>
              <a:ext cx="779464" cy="828260"/>
              <a:chOff x="13143038" y="5655940"/>
              <a:chExt cx="779464" cy="828260"/>
            </a:xfrm>
          </p:grpSpPr>
          <p:grpSp>
            <p:nvGrpSpPr>
              <p:cNvPr id="38" name="Groep 1347"/>
              <p:cNvGrpSpPr/>
              <p:nvPr userDrawn="1"/>
            </p:nvGrpSpPr>
            <p:grpSpPr>
              <a:xfrm>
                <a:off x="13284702" y="5655940"/>
                <a:ext cx="518384" cy="468745"/>
                <a:chOff x="13352037" y="5715656"/>
                <a:chExt cx="383714" cy="346970"/>
              </a:xfrm>
            </p:grpSpPr>
            <p:sp>
              <p:nvSpPr>
                <p:cNvPr id="41" name="Rechthoek 40"/>
                <p:cNvSpPr/>
                <p:nvPr userDrawn="1"/>
              </p:nvSpPr>
              <p:spPr>
                <a:xfrm>
                  <a:off x="13377881" y="5717160"/>
                  <a:ext cx="324866" cy="270269"/>
                </a:xfrm>
                <a:prstGeom prst="rect">
                  <a:avLst/>
                </a:prstGeom>
                <a:no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dirty="0" err="1">
                    <a:solidFill>
                      <a:schemeClr val="accent4"/>
                    </a:solidFill>
                    <a:latin typeface="+mj-lt"/>
                    <a:cs typeface="Segoe UI Light" panose="020B0502040204020203" pitchFamily="34" charset="0"/>
                  </a:endParaRPr>
                </a:p>
              </p:txBody>
            </p:sp>
            <p:pic>
              <p:nvPicPr>
                <p:cNvPr id="42" name="Afbeelding 41"/>
                <p:cNvPicPr>
                  <a:picLocks noChangeAspect="1"/>
                </p:cNvPicPr>
                <p:nvPr userDrawn="1"/>
              </p:nvPicPr>
              <p:blipFill rotWithShape="1"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13352037" y="5715656"/>
                  <a:ext cx="231884" cy="275611"/>
                </a:xfrm>
                <a:prstGeom prst="rect">
                  <a:avLst/>
                </a:prstGeom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</p:pic>
            <p:sp>
              <p:nvSpPr>
                <p:cNvPr id="43" name="L-vorm 42"/>
                <p:cNvSpPr/>
                <p:nvPr userDrawn="1"/>
              </p:nvSpPr>
              <p:spPr>
                <a:xfrm rot="5400000">
                  <a:off x="13595231" y="5922107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dirty="0" err="1">
                    <a:solidFill>
                      <a:schemeClr val="accent4"/>
                    </a:solidFill>
                    <a:latin typeface="+mj-lt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4" name="L-vorm 43"/>
                <p:cNvSpPr/>
                <p:nvPr userDrawn="1"/>
              </p:nvSpPr>
              <p:spPr>
                <a:xfrm rot="5400000" flipH="1" flipV="1">
                  <a:off x="13571296" y="5896455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dirty="0" err="1">
                    <a:solidFill>
                      <a:schemeClr val="accent4"/>
                    </a:solidFill>
                    <a:latin typeface="+mj-lt"/>
                    <a:cs typeface="Segoe UI Light" panose="020B0502040204020203" pitchFamily="34" charset="0"/>
                  </a:endParaRPr>
                </a:p>
              </p:txBody>
            </p:sp>
          </p:grpSp>
          <p:sp>
            <p:nvSpPr>
              <p:cNvPr id="39" name="Tekstvak 76"/>
              <p:cNvSpPr txBox="1"/>
              <p:nvPr userDrawn="1"/>
            </p:nvSpPr>
            <p:spPr>
              <a:xfrm>
                <a:off x="13143038" y="6165304"/>
                <a:ext cx="779464" cy="2616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50" b="1" i="0" u="none" strike="noStrike" kern="0" cap="none" spc="0" normalizeH="0" baseline="0" noProof="0" dirty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+mj-lt"/>
                    <a:cs typeface="Segoe UI Light" panose="020B0502040204020203" pitchFamily="34" charset="0"/>
                  </a:rPr>
                  <a:t>Crop</a:t>
                </a:r>
              </a:p>
            </p:txBody>
          </p:sp>
          <p:sp>
            <p:nvSpPr>
              <p:cNvPr id="40" name="Rechthoekige driehoek 39"/>
              <p:cNvSpPr/>
              <p:nvPr userDrawn="1"/>
            </p:nvSpPr>
            <p:spPr>
              <a:xfrm rot="18900000">
                <a:off x="13499178" y="6417015"/>
                <a:ext cx="67185" cy="67185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50"/>
                  </a:spcBef>
                  <a:spcAft>
                    <a:spcPts val="350"/>
                  </a:spcAft>
                </a:pPr>
                <a:endParaRPr lang="en-US" sz="1600" dirty="0" err="1">
                  <a:solidFill>
                    <a:schemeClr val="accent4"/>
                  </a:solidFill>
                  <a:latin typeface="+mj-lt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21" name="Rechthoek 20"/>
            <p:cNvSpPr/>
            <p:nvPr/>
          </p:nvSpPr>
          <p:spPr>
            <a:xfrm>
              <a:off x="12309443" y="-100346"/>
              <a:ext cx="2773430" cy="31537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180000" rIns="180000" rtlCol="0" anchor="t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</a:t>
              </a:r>
              <a:r>
                <a:rPr kumimoji="0" lang="nl-NL" sz="1600" b="1" i="0" u="none" strike="noStrike" kern="0" cap="all" spc="0" normalizeH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 IMAGE</a:t>
              </a:r>
              <a:endParaRPr kumimoji="0" lang="nl-NL" sz="1600" b="1" i="0" u="none" strike="noStrike" kern="0" cap="all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endParaRPr>
            </a:p>
          </p:txBody>
        </p:sp>
        <p:sp>
          <p:nvSpPr>
            <p:cNvPr id="22" name="Tekstvak 33"/>
            <p:cNvSpPr txBox="1"/>
            <p:nvPr/>
          </p:nvSpPr>
          <p:spPr>
            <a:xfrm>
              <a:off x="12494588" y="888538"/>
              <a:ext cx="2558692" cy="4860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Click</a:t>
              </a:r>
              <a:r>
                <a:rPr kumimoji="0" lang="en-US" sz="1200" b="0" i="0" u="none" strike="noStrike" kern="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 on the icon to insert an image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endParaRPr>
            </a:p>
          </p:txBody>
        </p:sp>
        <p:sp>
          <p:nvSpPr>
            <p:cNvPr id="23" name="Tekstvak 33"/>
            <p:cNvSpPr txBox="1"/>
            <p:nvPr/>
          </p:nvSpPr>
          <p:spPr>
            <a:xfrm>
              <a:off x="12494588" y="2792939"/>
              <a:ext cx="2558692" cy="60431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Select</a:t>
              </a:r>
              <a:r>
                <a:rPr kumimoji="0" lang="en-US" sz="1200" b="0" i="0" u="none" strike="noStrike" kern="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 the image you want to use and click on </a:t>
              </a:r>
              <a:r>
                <a:rPr lang="en-US" sz="1200" b="1" kern="0" dirty="0">
                  <a:latin typeface="+mj-lt"/>
                  <a:cs typeface="Segoe UI Light" panose="020B0502040204020203" pitchFamily="34" charset="0"/>
                </a:rPr>
                <a:t>‘</a:t>
              </a:r>
              <a:r>
                <a:rPr lang="en-US" sz="1200" b="1" kern="0" noProof="0" dirty="0">
                  <a:latin typeface="+mj-lt"/>
                  <a:cs typeface="Segoe UI Light" panose="020B0502040204020203" pitchFamily="34" charset="0"/>
                </a:rPr>
                <a:t>Insert’</a:t>
              </a:r>
              <a:endParaRPr kumimoji="0" lang="nl-NL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endParaRPr>
            </a:p>
          </p:txBody>
        </p:sp>
        <p:sp>
          <p:nvSpPr>
            <p:cNvPr id="24" name="Ovaal 23"/>
            <p:cNvSpPr/>
            <p:nvPr/>
          </p:nvSpPr>
          <p:spPr>
            <a:xfrm>
              <a:off x="12498295" y="430361"/>
              <a:ext cx="359927" cy="3599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5" name="Ovaal 24"/>
            <p:cNvSpPr/>
            <p:nvPr/>
          </p:nvSpPr>
          <p:spPr>
            <a:xfrm>
              <a:off x="12498295" y="2324903"/>
              <a:ext cx="359927" cy="3599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26" name="Rechte verbindingslijn 25"/>
            <p:cNvCxnSpPr/>
            <p:nvPr/>
          </p:nvCxnSpPr>
          <p:spPr>
            <a:xfrm>
              <a:off x="12496666" y="288269"/>
              <a:ext cx="2556613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27" name="Rechte verbindingslijn 26"/>
            <p:cNvCxnSpPr/>
            <p:nvPr/>
          </p:nvCxnSpPr>
          <p:spPr>
            <a:xfrm>
              <a:off x="12496327" y="2167521"/>
              <a:ext cx="2556952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28" name="Rechte verbindingslijn 27"/>
            <p:cNvCxnSpPr/>
            <p:nvPr/>
          </p:nvCxnSpPr>
          <p:spPr>
            <a:xfrm>
              <a:off x="12496666" y="4022832"/>
              <a:ext cx="2556613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pic>
          <p:nvPicPr>
            <p:cNvPr id="29" name="Icoontje afbeeldi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05025" y="1459905"/>
              <a:ext cx="521075" cy="521075"/>
            </a:xfrm>
            <a:prstGeom prst="rect">
              <a:avLst/>
            </a:prstGeom>
          </p:spPr>
        </p:pic>
        <p:sp>
          <p:nvSpPr>
            <p:cNvPr id="30" name="Tekstvak 33"/>
            <p:cNvSpPr txBox="1"/>
            <p:nvPr/>
          </p:nvSpPr>
          <p:spPr>
            <a:xfrm>
              <a:off x="12494588" y="4699050"/>
              <a:ext cx="2558692" cy="72197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 dirty="0">
                  <a:latin typeface="+mj-lt"/>
                  <a:cs typeface="Segoe UI Light" panose="020B0502040204020203" pitchFamily="34" charset="0"/>
                </a:rPr>
                <a:t>If you want to scale or drag the image go to </a:t>
              </a:r>
              <a:r>
                <a:rPr lang="en-US" sz="1200" b="1" kern="0" dirty="0">
                  <a:latin typeface="+mj-lt"/>
                  <a:cs typeface="Segoe UI Light" panose="020B0502040204020203" pitchFamily="34" charset="0"/>
                </a:rPr>
                <a:t>‘Picture Tools’ </a:t>
              </a:r>
              <a:r>
                <a:rPr lang="en-US" sz="1200" kern="0" dirty="0">
                  <a:latin typeface="+mj-lt"/>
                  <a:cs typeface="Segoe UI Light" panose="020B0502040204020203" pitchFamily="34" charset="0"/>
                </a:rPr>
                <a:t>and click on </a:t>
              </a:r>
              <a:r>
                <a:rPr lang="en-US" sz="1200" b="1" kern="0" dirty="0">
                  <a:latin typeface="+mj-lt"/>
                  <a:cs typeface="Segoe UI Light" panose="020B0502040204020203" pitchFamily="34" charset="0"/>
                </a:rPr>
                <a:t>‘Crop’</a:t>
              </a:r>
              <a:endParaRPr lang="nl-NL" sz="1200" b="1" kern="0" dirty="0">
                <a:latin typeface="+mj-lt"/>
                <a:cs typeface="Segoe UI Light" panose="020B0502040204020203" pitchFamily="34" charset="0"/>
              </a:endParaRPr>
            </a:p>
          </p:txBody>
        </p:sp>
        <p:sp>
          <p:nvSpPr>
            <p:cNvPr id="31" name="Ovaal 30"/>
            <p:cNvSpPr/>
            <p:nvPr/>
          </p:nvSpPr>
          <p:spPr>
            <a:xfrm>
              <a:off x="12498295" y="4182753"/>
              <a:ext cx="359927" cy="3599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3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endParaRPr>
            </a:p>
          </p:txBody>
        </p:sp>
        <p:cxnSp>
          <p:nvCxnSpPr>
            <p:cNvPr id="32" name="Rechte verbindingslijn 31"/>
            <p:cNvCxnSpPr/>
            <p:nvPr/>
          </p:nvCxnSpPr>
          <p:spPr>
            <a:xfrm>
              <a:off x="12496666" y="6856746"/>
              <a:ext cx="2556613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33" name="Groep 1342"/>
            <p:cNvGrpSpPr/>
            <p:nvPr/>
          </p:nvGrpSpPr>
          <p:grpSpPr>
            <a:xfrm>
              <a:off x="12491729" y="3471416"/>
              <a:ext cx="1114138" cy="297656"/>
              <a:chOff x="13560784" y="3471416"/>
              <a:chExt cx="1114138" cy="297656"/>
            </a:xfrm>
          </p:grpSpPr>
          <p:sp>
            <p:nvSpPr>
              <p:cNvPr id="34" name="Afgeronde rechthoek 33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35" name="Tekstvak 81"/>
              <p:cNvSpPr txBox="1"/>
              <p:nvPr/>
            </p:nvSpPr>
            <p:spPr>
              <a:xfrm>
                <a:off x="13573594" y="3509590"/>
                <a:ext cx="888311" cy="2308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GB" dirty="0">
                    <a:latin typeface="+mj-lt"/>
                  </a:rPr>
                  <a:t>Insert</a:t>
                </a:r>
              </a:p>
            </p:txBody>
          </p:sp>
          <p:cxnSp>
            <p:nvCxnSpPr>
              <p:cNvPr id="36" name="Rechte verbindingslijn 35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Gelijkbenige driehoek 1346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</p:grpSp>
      <p:sp>
        <p:nvSpPr>
          <p:cNvPr id="45" name="Title placeholder">
            <a:extLst>
              <a:ext uri="{FF2B5EF4-FFF2-40B4-BE49-F238E27FC236}">
                <a16:creationId xmlns:a16="http://schemas.microsoft.com/office/drawing/2014/main" id="{CC026CD7-06E9-B048-95C7-B655F905C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419" y="318527"/>
            <a:ext cx="3934800" cy="88018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6" name="Content placeholder">
            <a:extLst>
              <a:ext uri="{FF2B5EF4-FFF2-40B4-BE49-F238E27FC236}">
                <a16:creationId xmlns:a16="http://schemas.microsoft.com/office/drawing/2014/main" id="{FA9F3D58-31B3-7A4A-833D-5E701F2DE69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06419" y="1413862"/>
            <a:ext cx="3974636" cy="3068524"/>
          </a:xfrm>
        </p:spPr>
        <p:txBody>
          <a:bodyPr/>
          <a:lstStyle>
            <a:lvl1pPr marL="306000" indent="-306000">
              <a:buClr>
                <a:schemeClr val="bg1">
                  <a:lumMod val="50000"/>
                </a:schemeClr>
              </a:buClr>
              <a:buSzPct val="99000"/>
              <a:buFont typeface="Arial" panose="020B0604020202020204" pitchFamily="34" charset="0"/>
              <a:buChar char="•"/>
              <a:defRPr/>
            </a:lvl1pPr>
            <a:lvl2pPr marL="612000" indent="-306000">
              <a:buClr>
                <a:schemeClr val="bg1">
                  <a:lumMod val="50000"/>
                </a:schemeClr>
              </a:buClr>
              <a:buSzPct val="99000"/>
              <a:buFont typeface="Arial" panose="020B0604020202020204" pitchFamily="34" charset="0"/>
              <a:buChar char="•"/>
              <a:defRPr/>
            </a:lvl2pPr>
            <a:lvl3pPr marL="720000" indent="-108000">
              <a:buClr>
                <a:schemeClr val="bg1">
                  <a:lumMod val="50000"/>
                </a:schemeClr>
              </a:buClr>
              <a:buSzPct val="99000"/>
              <a:buFont typeface="Arial" panose="020B0604020202020204" pitchFamily="34" charset="0"/>
              <a:buChar char="•"/>
              <a:defRPr/>
            </a:lvl3pPr>
            <a:lvl4pPr marL="285750" indent="-285750">
              <a:buClr>
                <a:schemeClr val="bg1">
                  <a:lumMod val="50000"/>
                </a:schemeClr>
              </a:buClr>
              <a:buSzPct val="99000"/>
              <a:buFont typeface="Arial" panose="020B0604020202020204" pitchFamily="34" charset="0"/>
              <a:buChar char="•"/>
              <a:defRPr/>
            </a:lvl4pPr>
            <a:lvl5pPr marL="285750" indent="-285750">
              <a:buClr>
                <a:schemeClr val="bg1">
                  <a:lumMod val="50000"/>
                </a:schemeClr>
              </a:buClr>
              <a:buSzPct val="99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7" name="Afbeelding 46">
            <a:extLst>
              <a:ext uri="{FF2B5EF4-FFF2-40B4-BE49-F238E27FC236}">
                <a16:creationId xmlns:a16="http://schemas.microsoft.com/office/drawing/2014/main" id="{67859FDD-EAC9-8A45-BA77-D350D3C024D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937" y="4631566"/>
            <a:ext cx="4025900" cy="2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0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half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4571774" cy="4643026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nl-NL" dirty="0"/>
          </a:p>
        </p:txBody>
      </p:sp>
      <p:sp>
        <p:nvSpPr>
          <p:cNvPr id="13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6304153-AB0A-48EF-9773-766B89829996}" type="slidenum">
              <a:rPr lang="en-US" noProof="1" smtClean="0"/>
              <a:pPr/>
              <a:t>‹nr.›</a:t>
            </a:fld>
            <a:endParaRPr lang="en-US" noProof="1"/>
          </a:p>
        </p:txBody>
      </p:sp>
      <p:sp>
        <p:nvSpPr>
          <p:cNvPr id="12" name="Presentation title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noProof="1"/>
          </a:p>
        </p:txBody>
      </p:sp>
      <p:grpSp>
        <p:nvGrpSpPr>
          <p:cNvPr id="15" name="Instructie afbeelding"/>
          <p:cNvGrpSpPr/>
          <p:nvPr userDrawn="1"/>
        </p:nvGrpSpPr>
        <p:grpSpPr>
          <a:xfrm>
            <a:off x="9386247" y="0"/>
            <a:ext cx="2773430" cy="6957092"/>
            <a:chOff x="12309443" y="-100346"/>
            <a:chExt cx="2773430" cy="6957092"/>
          </a:xfrm>
        </p:grpSpPr>
        <p:grpSp>
          <p:nvGrpSpPr>
            <p:cNvPr id="20" name="bijsnijden"/>
            <p:cNvGrpSpPr/>
            <p:nvPr userDrawn="1"/>
          </p:nvGrpSpPr>
          <p:grpSpPr>
            <a:xfrm>
              <a:off x="12371983" y="5786672"/>
              <a:ext cx="779464" cy="828260"/>
              <a:chOff x="13143038" y="5655940"/>
              <a:chExt cx="779464" cy="828260"/>
            </a:xfrm>
          </p:grpSpPr>
          <p:grpSp>
            <p:nvGrpSpPr>
              <p:cNvPr id="38" name="Groep 1347"/>
              <p:cNvGrpSpPr/>
              <p:nvPr userDrawn="1"/>
            </p:nvGrpSpPr>
            <p:grpSpPr>
              <a:xfrm>
                <a:off x="13284702" y="5655940"/>
                <a:ext cx="518384" cy="468745"/>
                <a:chOff x="13352037" y="5715656"/>
                <a:chExt cx="383714" cy="346970"/>
              </a:xfrm>
            </p:grpSpPr>
            <p:sp>
              <p:nvSpPr>
                <p:cNvPr id="41" name="Rechthoek 40"/>
                <p:cNvSpPr/>
                <p:nvPr userDrawn="1"/>
              </p:nvSpPr>
              <p:spPr>
                <a:xfrm>
                  <a:off x="13377881" y="5717160"/>
                  <a:ext cx="324866" cy="270269"/>
                </a:xfrm>
                <a:prstGeom prst="rect">
                  <a:avLst/>
                </a:prstGeom>
                <a:no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dirty="0" err="1">
                    <a:solidFill>
                      <a:schemeClr val="accent4"/>
                    </a:solidFill>
                    <a:latin typeface="+mj-lt"/>
                    <a:cs typeface="Segoe UI Light" panose="020B0502040204020203" pitchFamily="34" charset="0"/>
                  </a:endParaRPr>
                </a:p>
              </p:txBody>
            </p:sp>
            <p:pic>
              <p:nvPicPr>
                <p:cNvPr id="42" name="Afbeelding 41"/>
                <p:cNvPicPr>
                  <a:picLocks noChangeAspect="1"/>
                </p:cNvPicPr>
                <p:nvPr userDrawn="1"/>
              </p:nvPicPr>
              <p:blipFill rotWithShape="1"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13352037" y="5715656"/>
                  <a:ext cx="231884" cy="275611"/>
                </a:xfrm>
                <a:prstGeom prst="rect">
                  <a:avLst/>
                </a:prstGeom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</p:pic>
            <p:sp>
              <p:nvSpPr>
                <p:cNvPr id="43" name="L-vorm 42"/>
                <p:cNvSpPr/>
                <p:nvPr userDrawn="1"/>
              </p:nvSpPr>
              <p:spPr>
                <a:xfrm rot="5400000">
                  <a:off x="13595231" y="5922107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dirty="0" err="1">
                    <a:solidFill>
                      <a:schemeClr val="accent4"/>
                    </a:solidFill>
                    <a:latin typeface="+mj-lt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4" name="L-vorm 43"/>
                <p:cNvSpPr/>
                <p:nvPr userDrawn="1"/>
              </p:nvSpPr>
              <p:spPr>
                <a:xfrm rot="5400000" flipH="1" flipV="1">
                  <a:off x="13571296" y="5896455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dirty="0" err="1">
                    <a:solidFill>
                      <a:schemeClr val="accent4"/>
                    </a:solidFill>
                    <a:latin typeface="+mj-lt"/>
                    <a:cs typeface="Segoe UI Light" panose="020B0502040204020203" pitchFamily="34" charset="0"/>
                  </a:endParaRPr>
                </a:p>
              </p:txBody>
            </p:sp>
          </p:grpSp>
          <p:sp>
            <p:nvSpPr>
              <p:cNvPr id="39" name="Tekstvak 76"/>
              <p:cNvSpPr txBox="1"/>
              <p:nvPr userDrawn="1"/>
            </p:nvSpPr>
            <p:spPr>
              <a:xfrm>
                <a:off x="13143038" y="6165304"/>
                <a:ext cx="779464" cy="2616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50" b="1" i="0" u="none" strike="noStrike" kern="0" cap="none" spc="0" normalizeH="0" baseline="0" noProof="0" dirty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+mj-lt"/>
                    <a:cs typeface="Segoe UI Light" panose="020B0502040204020203" pitchFamily="34" charset="0"/>
                  </a:rPr>
                  <a:t>Crop</a:t>
                </a:r>
              </a:p>
            </p:txBody>
          </p:sp>
          <p:sp>
            <p:nvSpPr>
              <p:cNvPr id="40" name="Rechthoekige driehoek 39"/>
              <p:cNvSpPr/>
              <p:nvPr userDrawn="1"/>
            </p:nvSpPr>
            <p:spPr>
              <a:xfrm rot="18900000">
                <a:off x="13499178" y="6417015"/>
                <a:ext cx="67185" cy="67185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50"/>
                  </a:spcBef>
                  <a:spcAft>
                    <a:spcPts val="350"/>
                  </a:spcAft>
                </a:pPr>
                <a:endParaRPr lang="en-US" sz="1600" dirty="0" err="1">
                  <a:solidFill>
                    <a:schemeClr val="accent4"/>
                  </a:solidFill>
                  <a:latin typeface="+mj-lt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21" name="Rechthoek 20"/>
            <p:cNvSpPr/>
            <p:nvPr/>
          </p:nvSpPr>
          <p:spPr>
            <a:xfrm>
              <a:off x="12309443" y="-100346"/>
              <a:ext cx="2773430" cy="31537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180000" rIns="180000" rtlCol="0" anchor="t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</a:t>
              </a:r>
              <a:r>
                <a:rPr kumimoji="0" lang="nl-NL" sz="1600" b="1" i="0" u="none" strike="noStrike" kern="0" cap="all" spc="0" normalizeH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 IMAGE</a:t>
              </a:r>
              <a:endParaRPr kumimoji="0" lang="nl-NL" sz="1600" b="1" i="0" u="none" strike="noStrike" kern="0" cap="all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endParaRPr>
            </a:p>
          </p:txBody>
        </p:sp>
        <p:sp>
          <p:nvSpPr>
            <p:cNvPr id="22" name="Tekstvak 33"/>
            <p:cNvSpPr txBox="1"/>
            <p:nvPr/>
          </p:nvSpPr>
          <p:spPr>
            <a:xfrm>
              <a:off x="12494588" y="888538"/>
              <a:ext cx="2558692" cy="4860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Click</a:t>
              </a:r>
              <a:r>
                <a:rPr kumimoji="0" lang="en-US" sz="1200" b="0" i="0" u="none" strike="noStrike" kern="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 on the icon to insert an image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endParaRPr>
            </a:p>
          </p:txBody>
        </p:sp>
        <p:sp>
          <p:nvSpPr>
            <p:cNvPr id="23" name="Tekstvak 33"/>
            <p:cNvSpPr txBox="1"/>
            <p:nvPr/>
          </p:nvSpPr>
          <p:spPr>
            <a:xfrm>
              <a:off x="12494588" y="2792939"/>
              <a:ext cx="2558692" cy="60431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Select</a:t>
              </a:r>
              <a:r>
                <a:rPr kumimoji="0" lang="en-US" sz="1200" b="0" i="0" u="none" strike="noStrike" kern="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 the image you want to use and click on </a:t>
              </a:r>
              <a:r>
                <a:rPr lang="en-US" sz="1200" b="1" kern="0" dirty="0">
                  <a:latin typeface="+mj-lt"/>
                  <a:cs typeface="Segoe UI Light" panose="020B0502040204020203" pitchFamily="34" charset="0"/>
                </a:rPr>
                <a:t>‘</a:t>
              </a:r>
              <a:r>
                <a:rPr lang="en-US" sz="1200" b="1" kern="0" noProof="0" dirty="0">
                  <a:latin typeface="+mj-lt"/>
                  <a:cs typeface="Segoe UI Light" panose="020B0502040204020203" pitchFamily="34" charset="0"/>
                </a:rPr>
                <a:t>Insert’</a:t>
              </a:r>
              <a:endParaRPr kumimoji="0" lang="nl-NL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endParaRPr>
            </a:p>
          </p:txBody>
        </p:sp>
        <p:sp>
          <p:nvSpPr>
            <p:cNvPr id="24" name="Ovaal 23"/>
            <p:cNvSpPr/>
            <p:nvPr/>
          </p:nvSpPr>
          <p:spPr>
            <a:xfrm>
              <a:off x="12498295" y="430361"/>
              <a:ext cx="359927" cy="3599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5" name="Ovaal 24"/>
            <p:cNvSpPr/>
            <p:nvPr/>
          </p:nvSpPr>
          <p:spPr>
            <a:xfrm>
              <a:off x="12498295" y="2324903"/>
              <a:ext cx="359927" cy="3599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26" name="Rechte verbindingslijn 25"/>
            <p:cNvCxnSpPr/>
            <p:nvPr/>
          </p:nvCxnSpPr>
          <p:spPr>
            <a:xfrm>
              <a:off x="12496666" y="288269"/>
              <a:ext cx="2556613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27" name="Rechte verbindingslijn 26"/>
            <p:cNvCxnSpPr/>
            <p:nvPr/>
          </p:nvCxnSpPr>
          <p:spPr>
            <a:xfrm>
              <a:off x="12496327" y="2167521"/>
              <a:ext cx="2556952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28" name="Rechte verbindingslijn 27"/>
            <p:cNvCxnSpPr/>
            <p:nvPr/>
          </p:nvCxnSpPr>
          <p:spPr>
            <a:xfrm>
              <a:off x="12496666" y="4022832"/>
              <a:ext cx="2556613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pic>
          <p:nvPicPr>
            <p:cNvPr id="29" name="Icoontje afbeeldi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05025" y="1459905"/>
              <a:ext cx="521075" cy="521075"/>
            </a:xfrm>
            <a:prstGeom prst="rect">
              <a:avLst/>
            </a:prstGeom>
          </p:spPr>
        </p:pic>
        <p:sp>
          <p:nvSpPr>
            <p:cNvPr id="30" name="Tekstvak 33"/>
            <p:cNvSpPr txBox="1"/>
            <p:nvPr/>
          </p:nvSpPr>
          <p:spPr>
            <a:xfrm>
              <a:off x="12494588" y="4699050"/>
              <a:ext cx="2558692" cy="72197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 dirty="0">
                  <a:latin typeface="+mj-lt"/>
                  <a:cs typeface="Segoe UI Light" panose="020B0502040204020203" pitchFamily="34" charset="0"/>
                </a:rPr>
                <a:t>If you want to scale or drag the image go to </a:t>
              </a:r>
              <a:r>
                <a:rPr lang="en-US" sz="1200" b="1" kern="0" dirty="0">
                  <a:latin typeface="+mj-lt"/>
                  <a:cs typeface="Segoe UI Light" panose="020B0502040204020203" pitchFamily="34" charset="0"/>
                </a:rPr>
                <a:t>‘Picture Tools’ </a:t>
              </a:r>
              <a:r>
                <a:rPr lang="en-US" sz="1200" kern="0" dirty="0">
                  <a:latin typeface="+mj-lt"/>
                  <a:cs typeface="Segoe UI Light" panose="020B0502040204020203" pitchFamily="34" charset="0"/>
                </a:rPr>
                <a:t>and click on </a:t>
              </a:r>
              <a:r>
                <a:rPr lang="en-US" sz="1200" b="1" kern="0" dirty="0">
                  <a:latin typeface="+mj-lt"/>
                  <a:cs typeface="Segoe UI Light" panose="020B0502040204020203" pitchFamily="34" charset="0"/>
                </a:rPr>
                <a:t>‘Crop’</a:t>
              </a:r>
              <a:endParaRPr lang="nl-NL" sz="1200" b="1" kern="0" dirty="0">
                <a:latin typeface="+mj-lt"/>
                <a:cs typeface="Segoe UI Light" panose="020B0502040204020203" pitchFamily="34" charset="0"/>
              </a:endParaRPr>
            </a:p>
          </p:txBody>
        </p:sp>
        <p:sp>
          <p:nvSpPr>
            <p:cNvPr id="31" name="Ovaal 30"/>
            <p:cNvSpPr/>
            <p:nvPr/>
          </p:nvSpPr>
          <p:spPr>
            <a:xfrm>
              <a:off x="12498295" y="4182753"/>
              <a:ext cx="359927" cy="3599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3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endParaRPr>
            </a:p>
          </p:txBody>
        </p:sp>
        <p:cxnSp>
          <p:nvCxnSpPr>
            <p:cNvPr id="32" name="Rechte verbindingslijn 31"/>
            <p:cNvCxnSpPr/>
            <p:nvPr/>
          </p:nvCxnSpPr>
          <p:spPr>
            <a:xfrm>
              <a:off x="12496666" y="6856746"/>
              <a:ext cx="2556613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33" name="Groep 1342"/>
            <p:cNvGrpSpPr/>
            <p:nvPr/>
          </p:nvGrpSpPr>
          <p:grpSpPr>
            <a:xfrm>
              <a:off x="12491729" y="3471416"/>
              <a:ext cx="1114138" cy="297656"/>
              <a:chOff x="13560784" y="3471416"/>
              <a:chExt cx="1114138" cy="297656"/>
            </a:xfrm>
          </p:grpSpPr>
          <p:sp>
            <p:nvSpPr>
              <p:cNvPr id="34" name="Afgeronde rechthoek 33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35" name="Tekstvak 81"/>
              <p:cNvSpPr txBox="1"/>
              <p:nvPr/>
            </p:nvSpPr>
            <p:spPr>
              <a:xfrm>
                <a:off x="13573594" y="3509590"/>
                <a:ext cx="888311" cy="2308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GB" dirty="0">
                    <a:latin typeface="+mj-lt"/>
                  </a:rPr>
                  <a:t>Insert</a:t>
                </a:r>
              </a:p>
            </p:txBody>
          </p:sp>
          <p:cxnSp>
            <p:nvCxnSpPr>
              <p:cNvPr id="36" name="Rechte verbindingslijn 35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Gelijkbenige driehoek 1346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</p:grpSp>
      <p:sp>
        <p:nvSpPr>
          <p:cNvPr id="45" name="Title placeholder">
            <a:extLst>
              <a:ext uri="{FF2B5EF4-FFF2-40B4-BE49-F238E27FC236}">
                <a16:creationId xmlns:a16="http://schemas.microsoft.com/office/drawing/2014/main" id="{77C43848-EC6D-C248-8160-9785AC881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829" y="318527"/>
            <a:ext cx="3933008" cy="73902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6" name="Content placeholder">
            <a:extLst>
              <a:ext uri="{FF2B5EF4-FFF2-40B4-BE49-F238E27FC236}">
                <a16:creationId xmlns:a16="http://schemas.microsoft.com/office/drawing/2014/main" id="{CF9CBD08-8EEE-DD4D-AB35-7C9E9C4C0FB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905829" y="1367758"/>
            <a:ext cx="3974636" cy="3114628"/>
          </a:xfrm>
        </p:spPr>
        <p:txBody>
          <a:bodyPr/>
          <a:lstStyle>
            <a:lvl1pPr marL="306000" indent="-306000">
              <a:buClr>
                <a:schemeClr val="bg1">
                  <a:lumMod val="50000"/>
                </a:schemeClr>
              </a:buClr>
              <a:buSzPct val="99000"/>
              <a:buFont typeface="Arial" panose="020B0604020202020204" pitchFamily="34" charset="0"/>
              <a:buChar char="•"/>
              <a:defRPr/>
            </a:lvl1pPr>
            <a:lvl2pPr marL="612000" indent="-306000">
              <a:buClr>
                <a:schemeClr val="bg1">
                  <a:lumMod val="50000"/>
                </a:schemeClr>
              </a:buClr>
              <a:buSzPct val="99000"/>
              <a:buFont typeface="Arial" panose="020B0604020202020204" pitchFamily="34" charset="0"/>
              <a:buChar char="•"/>
              <a:defRPr/>
            </a:lvl2pPr>
            <a:lvl3pPr marL="720000" indent="-108000">
              <a:buClr>
                <a:schemeClr val="bg1">
                  <a:lumMod val="50000"/>
                </a:schemeClr>
              </a:buClr>
              <a:buSzPct val="99000"/>
              <a:buFont typeface="Arial" panose="020B0604020202020204" pitchFamily="34" charset="0"/>
              <a:buChar char="•"/>
              <a:defRPr/>
            </a:lvl3pPr>
            <a:lvl4pPr marL="285750" indent="-285750">
              <a:buClr>
                <a:schemeClr val="bg1">
                  <a:lumMod val="50000"/>
                </a:schemeClr>
              </a:buClr>
              <a:buSzPct val="99000"/>
              <a:buFont typeface="Arial" panose="020B0604020202020204" pitchFamily="34" charset="0"/>
              <a:buChar char="•"/>
              <a:defRPr/>
            </a:lvl4pPr>
            <a:lvl5pPr marL="285750" indent="-285750">
              <a:buClr>
                <a:schemeClr val="bg1">
                  <a:lumMod val="50000"/>
                </a:schemeClr>
              </a:buClr>
              <a:buSzPct val="99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7" name="Afbeelding 46">
            <a:extLst>
              <a:ext uri="{FF2B5EF4-FFF2-40B4-BE49-F238E27FC236}">
                <a16:creationId xmlns:a16="http://schemas.microsoft.com/office/drawing/2014/main" id="{1F26E870-CBAE-0240-B732-22F8CE7A8A0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0197" y="1248098"/>
            <a:ext cx="4025900" cy="25400"/>
          </a:xfrm>
          <a:prstGeom prst="rect">
            <a:avLst/>
          </a:prstGeom>
        </p:spPr>
      </p:pic>
      <p:pic>
        <p:nvPicPr>
          <p:cNvPr id="48" name="Afbeelding 47">
            <a:extLst>
              <a:ext uri="{FF2B5EF4-FFF2-40B4-BE49-F238E27FC236}">
                <a16:creationId xmlns:a16="http://schemas.microsoft.com/office/drawing/2014/main" id="{D6E598A1-9F7D-C44E-B7CC-F18CBAA5C62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0197" y="4619095"/>
            <a:ext cx="4025900" cy="2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076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"/>
          <p:cNvSpPr>
            <a:spLocks noGrp="1"/>
          </p:cNvSpPr>
          <p:nvPr>
            <p:ph type="pic" sz="quarter" idx="13"/>
          </p:nvPr>
        </p:nvSpPr>
        <p:spPr>
          <a:xfrm>
            <a:off x="0" y="1219200"/>
            <a:ext cx="9143549" cy="3423826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nl-NL" dirty="0"/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6304153-AB0A-48EF-9773-766B89829996}" type="slidenum">
              <a:rPr lang="en-US" noProof="1" smtClean="0"/>
              <a:pPr/>
              <a:t>‹nr.›</a:t>
            </a:fld>
            <a:endParaRPr lang="en-US" noProof="1"/>
          </a:p>
        </p:txBody>
      </p:sp>
      <p:sp>
        <p:nvSpPr>
          <p:cNvPr id="3" name="Presentation title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noProof="1"/>
          </a:p>
        </p:txBody>
      </p:sp>
      <p:grpSp>
        <p:nvGrpSpPr>
          <p:cNvPr id="12" name="Instructie afbeelding"/>
          <p:cNvGrpSpPr/>
          <p:nvPr userDrawn="1"/>
        </p:nvGrpSpPr>
        <p:grpSpPr>
          <a:xfrm>
            <a:off x="9386247" y="0"/>
            <a:ext cx="2773430" cy="6957092"/>
            <a:chOff x="12309443" y="-100346"/>
            <a:chExt cx="2773430" cy="6957092"/>
          </a:xfrm>
        </p:grpSpPr>
        <p:grpSp>
          <p:nvGrpSpPr>
            <p:cNvPr id="14" name="bijsnijden"/>
            <p:cNvGrpSpPr/>
            <p:nvPr userDrawn="1"/>
          </p:nvGrpSpPr>
          <p:grpSpPr>
            <a:xfrm>
              <a:off x="12371983" y="5786672"/>
              <a:ext cx="779464" cy="828260"/>
              <a:chOff x="13143038" y="5655940"/>
              <a:chExt cx="779464" cy="828260"/>
            </a:xfrm>
          </p:grpSpPr>
          <p:grpSp>
            <p:nvGrpSpPr>
              <p:cNvPr id="32" name="Groep 1347"/>
              <p:cNvGrpSpPr/>
              <p:nvPr userDrawn="1"/>
            </p:nvGrpSpPr>
            <p:grpSpPr>
              <a:xfrm>
                <a:off x="13284702" y="5655940"/>
                <a:ext cx="518384" cy="468745"/>
                <a:chOff x="13352037" y="5715656"/>
                <a:chExt cx="383714" cy="346970"/>
              </a:xfrm>
            </p:grpSpPr>
            <p:sp>
              <p:nvSpPr>
                <p:cNvPr id="35" name="Rechthoek 34"/>
                <p:cNvSpPr/>
                <p:nvPr userDrawn="1"/>
              </p:nvSpPr>
              <p:spPr>
                <a:xfrm>
                  <a:off x="13377881" y="5717160"/>
                  <a:ext cx="324866" cy="270269"/>
                </a:xfrm>
                <a:prstGeom prst="rect">
                  <a:avLst/>
                </a:prstGeom>
                <a:no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dirty="0" err="1">
                    <a:solidFill>
                      <a:schemeClr val="accent4"/>
                    </a:solidFill>
                    <a:latin typeface="+mj-lt"/>
                    <a:cs typeface="Segoe UI Light" panose="020B0502040204020203" pitchFamily="34" charset="0"/>
                  </a:endParaRPr>
                </a:p>
              </p:txBody>
            </p:sp>
            <p:pic>
              <p:nvPicPr>
                <p:cNvPr id="36" name="Afbeelding 35"/>
                <p:cNvPicPr>
                  <a:picLocks noChangeAspect="1"/>
                </p:cNvPicPr>
                <p:nvPr userDrawn="1"/>
              </p:nvPicPr>
              <p:blipFill rotWithShape="1"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13352037" y="5715656"/>
                  <a:ext cx="231884" cy="275611"/>
                </a:xfrm>
                <a:prstGeom prst="rect">
                  <a:avLst/>
                </a:prstGeom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</p:pic>
            <p:sp>
              <p:nvSpPr>
                <p:cNvPr id="37" name="L-vorm 36"/>
                <p:cNvSpPr/>
                <p:nvPr userDrawn="1"/>
              </p:nvSpPr>
              <p:spPr>
                <a:xfrm rot="5400000">
                  <a:off x="13595231" y="5922107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dirty="0" err="1">
                    <a:solidFill>
                      <a:schemeClr val="accent4"/>
                    </a:solidFill>
                    <a:latin typeface="+mj-lt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8" name="L-vorm 37"/>
                <p:cNvSpPr/>
                <p:nvPr userDrawn="1"/>
              </p:nvSpPr>
              <p:spPr>
                <a:xfrm rot="5400000" flipH="1" flipV="1">
                  <a:off x="13571296" y="5896455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dirty="0" err="1">
                    <a:solidFill>
                      <a:schemeClr val="accent4"/>
                    </a:solidFill>
                    <a:latin typeface="+mj-lt"/>
                    <a:cs typeface="Segoe UI Light" panose="020B0502040204020203" pitchFamily="34" charset="0"/>
                  </a:endParaRPr>
                </a:p>
              </p:txBody>
            </p:sp>
          </p:grpSp>
          <p:sp>
            <p:nvSpPr>
              <p:cNvPr id="33" name="Tekstvak 76"/>
              <p:cNvSpPr txBox="1"/>
              <p:nvPr userDrawn="1"/>
            </p:nvSpPr>
            <p:spPr>
              <a:xfrm>
                <a:off x="13143038" y="6165304"/>
                <a:ext cx="779464" cy="2616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50" b="1" i="0" u="none" strike="noStrike" kern="0" cap="none" spc="0" normalizeH="0" baseline="0" noProof="0" dirty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+mj-lt"/>
                    <a:cs typeface="Segoe UI Light" panose="020B0502040204020203" pitchFamily="34" charset="0"/>
                  </a:rPr>
                  <a:t>Crop</a:t>
                </a:r>
              </a:p>
            </p:txBody>
          </p:sp>
          <p:sp>
            <p:nvSpPr>
              <p:cNvPr id="34" name="Rechthoekige driehoek 33"/>
              <p:cNvSpPr/>
              <p:nvPr userDrawn="1"/>
            </p:nvSpPr>
            <p:spPr>
              <a:xfrm rot="18900000">
                <a:off x="13499178" y="6417015"/>
                <a:ext cx="67185" cy="67185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50"/>
                  </a:spcBef>
                  <a:spcAft>
                    <a:spcPts val="350"/>
                  </a:spcAft>
                </a:pPr>
                <a:endParaRPr lang="en-US" sz="1600" dirty="0" err="1">
                  <a:solidFill>
                    <a:schemeClr val="accent4"/>
                  </a:solidFill>
                  <a:latin typeface="+mj-lt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15" name="Rechthoek 14"/>
            <p:cNvSpPr/>
            <p:nvPr/>
          </p:nvSpPr>
          <p:spPr>
            <a:xfrm>
              <a:off x="12309443" y="-100346"/>
              <a:ext cx="2773430" cy="31537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180000" rIns="180000" rtlCol="0" anchor="t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</a:t>
              </a:r>
              <a:r>
                <a:rPr kumimoji="0" lang="nl-NL" sz="1600" b="1" i="0" u="none" strike="noStrike" kern="0" cap="all" spc="0" normalizeH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 IMAGE</a:t>
              </a:r>
              <a:endParaRPr kumimoji="0" lang="nl-NL" sz="1600" b="1" i="0" u="none" strike="noStrike" kern="0" cap="all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endParaRPr>
            </a:p>
          </p:txBody>
        </p:sp>
        <p:sp>
          <p:nvSpPr>
            <p:cNvPr id="16" name="Tekstvak 33"/>
            <p:cNvSpPr txBox="1"/>
            <p:nvPr/>
          </p:nvSpPr>
          <p:spPr>
            <a:xfrm>
              <a:off x="12494588" y="888538"/>
              <a:ext cx="2558692" cy="4860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Click</a:t>
              </a:r>
              <a:r>
                <a:rPr kumimoji="0" lang="en-US" sz="1200" b="0" i="0" u="none" strike="noStrike" kern="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 on the icon to insert an image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endParaRPr>
            </a:p>
          </p:txBody>
        </p:sp>
        <p:sp>
          <p:nvSpPr>
            <p:cNvPr id="17" name="Tekstvak 33"/>
            <p:cNvSpPr txBox="1"/>
            <p:nvPr/>
          </p:nvSpPr>
          <p:spPr>
            <a:xfrm>
              <a:off x="12494588" y="2792939"/>
              <a:ext cx="2558692" cy="60431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Select</a:t>
              </a:r>
              <a:r>
                <a:rPr kumimoji="0" lang="en-US" sz="1200" b="0" i="0" u="none" strike="noStrike" kern="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 the image you want to use and click on </a:t>
              </a:r>
              <a:r>
                <a:rPr lang="en-US" sz="1200" b="1" kern="0" dirty="0">
                  <a:latin typeface="+mj-lt"/>
                  <a:cs typeface="Segoe UI Light" panose="020B0502040204020203" pitchFamily="34" charset="0"/>
                </a:rPr>
                <a:t>‘</a:t>
              </a:r>
              <a:r>
                <a:rPr lang="en-US" sz="1200" b="1" kern="0" noProof="0" dirty="0">
                  <a:latin typeface="+mj-lt"/>
                  <a:cs typeface="Segoe UI Light" panose="020B0502040204020203" pitchFamily="34" charset="0"/>
                </a:rPr>
                <a:t>Insert’</a:t>
              </a:r>
              <a:endParaRPr kumimoji="0" lang="nl-NL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endParaRPr>
            </a:p>
          </p:txBody>
        </p:sp>
        <p:sp>
          <p:nvSpPr>
            <p:cNvPr id="18" name="Ovaal 17"/>
            <p:cNvSpPr/>
            <p:nvPr/>
          </p:nvSpPr>
          <p:spPr>
            <a:xfrm>
              <a:off x="12498295" y="430361"/>
              <a:ext cx="359927" cy="3599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9" name="Ovaal 18"/>
            <p:cNvSpPr/>
            <p:nvPr/>
          </p:nvSpPr>
          <p:spPr>
            <a:xfrm>
              <a:off x="12498295" y="2324903"/>
              <a:ext cx="359927" cy="3599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20" name="Rechte verbindingslijn 19"/>
            <p:cNvCxnSpPr/>
            <p:nvPr/>
          </p:nvCxnSpPr>
          <p:spPr>
            <a:xfrm>
              <a:off x="12496666" y="288269"/>
              <a:ext cx="2556613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21" name="Rechte verbindingslijn 20"/>
            <p:cNvCxnSpPr/>
            <p:nvPr/>
          </p:nvCxnSpPr>
          <p:spPr>
            <a:xfrm>
              <a:off x="12496327" y="2167521"/>
              <a:ext cx="2556952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22" name="Rechte verbindingslijn 21"/>
            <p:cNvCxnSpPr/>
            <p:nvPr/>
          </p:nvCxnSpPr>
          <p:spPr>
            <a:xfrm>
              <a:off x="12496666" y="4022832"/>
              <a:ext cx="2556613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pic>
          <p:nvPicPr>
            <p:cNvPr id="23" name="Icoontje afbeeldi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05025" y="1459905"/>
              <a:ext cx="521075" cy="521075"/>
            </a:xfrm>
            <a:prstGeom prst="rect">
              <a:avLst/>
            </a:prstGeom>
          </p:spPr>
        </p:pic>
        <p:sp>
          <p:nvSpPr>
            <p:cNvPr id="24" name="Tekstvak 33"/>
            <p:cNvSpPr txBox="1"/>
            <p:nvPr/>
          </p:nvSpPr>
          <p:spPr>
            <a:xfrm>
              <a:off x="12494588" y="4699050"/>
              <a:ext cx="2558692" cy="72197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 dirty="0">
                  <a:latin typeface="+mj-lt"/>
                  <a:cs typeface="Segoe UI Light" panose="020B0502040204020203" pitchFamily="34" charset="0"/>
                </a:rPr>
                <a:t>If you want to scale or drag the image go to </a:t>
              </a:r>
              <a:r>
                <a:rPr lang="en-US" sz="1200" b="1" kern="0" dirty="0">
                  <a:latin typeface="+mj-lt"/>
                  <a:cs typeface="Segoe UI Light" panose="020B0502040204020203" pitchFamily="34" charset="0"/>
                </a:rPr>
                <a:t>‘Picture Tools’ </a:t>
              </a:r>
              <a:r>
                <a:rPr lang="en-US" sz="1200" kern="0" dirty="0">
                  <a:latin typeface="+mj-lt"/>
                  <a:cs typeface="Segoe UI Light" panose="020B0502040204020203" pitchFamily="34" charset="0"/>
                </a:rPr>
                <a:t>and click on </a:t>
              </a:r>
              <a:r>
                <a:rPr lang="en-US" sz="1200" b="1" kern="0" dirty="0">
                  <a:latin typeface="+mj-lt"/>
                  <a:cs typeface="Segoe UI Light" panose="020B0502040204020203" pitchFamily="34" charset="0"/>
                </a:rPr>
                <a:t>‘Crop’</a:t>
              </a:r>
              <a:endParaRPr lang="nl-NL" sz="1200" b="1" kern="0" dirty="0">
                <a:latin typeface="+mj-lt"/>
                <a:cs typeface="Segoe UI Light" panose="020B0502040204020203" pitchFamily="34" charset="0"/>
              </a:endParaRPr>
            </a:p>
          </p:txBody>
        </p:sp>
        <p:sp>
          <p:nvSpPr>
            <p:cNvPr id="25" name="Ovaal 24"/>
            <p:cNvSpPr/>
            <p:nvPr/>
          </p:nvSpPr>
          <p:spPr>
            <a:xfrm>
              <a:off x="12498295" y="4182753"/>
              <a:ext cx="359927" cy="3599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3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endParaRPr>
            </a:p>
          </p:txBody>
        </p:sp>
        <p:cxnSp>
          <p:nvCxnSpPr>
            <p:cNvPr id="26" name="Rechte verbindingslijn 25"/>
            <p:cNvCxnSpPr/>
            <p:nvPr/>
          </p:nvCxnSpPr>
          <p:spPr>
            <a:xfrm>
              <a:off x="12496666" y="6856746"/>
              <a:ext cx="2556613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7" name="Groep 1342"/>
            <p:cNvGrpSpPr/>
            <p:nvPr/>
          </p:nvGrpSpPr>
          <p:grpSpPr>
            <a:xfrm>
              <a:off x="12491729" y="3471416"/>
              <a:ext cx="1114138" cy="297656"/>
              <a:chOff x="13560784" y="3471416"/>
              <a:chExt cx="1114138" cy="297656"/>
            </a:xfrm>
          </p:grpSpPr>
          <p:sp>
            <p:nvSpPr>
              <p:cNvPr id="28" name="Afgeronde rechthoek 27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29" name="Tekstvak 81"/>
              <p:cNvSpPr txBox="1"/>
              <p:nvPr/>
            </p:nvSpPr>
            <p:spPr>
              <a:xfrm>
                <a:off x="13573594" y="3509590"/>
                <a:ext cx="888311" cy="2308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GB" dirty="0">
                    <a:latin typeface="+mj-lt"/>
                  </a:rPr>
                  <a:t>Insert</a:t>
                </a:r>
              </a:p>
            </p:txBody>
          </p:sp>
          <p:cxnSp>
            <p:nvCxnSpPr>
              <p:cNvPr id="30" name="Rechte verbindingslijn 29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Gelijkbenige driehoek 1346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</p:grpSp>
      <p:sp>
        <p:nvSpPr>
          <p:cNvPr id="39" name="Title placeholder">
            <a:extLst>
              <a:ext uri="{FF2B5EF4-FFF2-40B4-BE49-F238E27FC236}">
                <a16:creationId xmlns:a16="http://schemas.microsoft.com/office/drawing/2014/main" id="{D30E57D4-A9E0-6042-A1D2-09DFF7134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419" y="318527"/>
            <a:ext cx="8532000" cy="73902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42046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9143549" cy="31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nl-NL" dirty="0"/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6304153-AB0A-48EF-9773-766B89829996}" type="slidenum">
              <a:rPr lang="en-US" noProof="1" smtClean="0"/>
              <a:pPr/>
              <a:t>‹nr.›</a:t>
            </a:fld>
            <a:endParaRPr lang="en-US" noProof="1"/>
          </a:p>
        </p:txBody>
      </p:sp>
      <p:sp>
        <p:nvSpPr>
          <p:cNvPr id="3" name="Presentation title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noProof="1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6419" y="3300934"/>
            <a:ext cx="8532000" cy="42923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4" name="Instructie afbeelding"/>
          <p:cNvGrpSpPr/>
          <p:nvPr userDrawn="1"/>
        </p:nvGrpSpPr>
        <p:grpSpPr>
          <a:xfrm>
            <a:off x="9386247" y="0"/>
            <a:ext cx="2773430" cy="6957092"/>
            <a:chOff x="12309443" y="-100346"/>
            <a:chExt cx="2773430" cy="6957092"/>
          </a:xfrm>
        </p:grpSpPr>
        <p:grpSp>
          <p:nvGrpSpPr>
            <p:cNvPr id="15" name="bijsnijden"/>
            <p:cNvGrpSpPr/>
            <p:nvPr userDrawn="1"/>
          </p:nvGrpSpPr>
          <p:grpSpPr>
            <a:xfrm>
              <a:off x="12371983" y="5786672"/>
              <a:ext cx="779464" cy="828260"/>
              <a:chOff x="13143038" y="5655940"/>
              <a:chExt cx="779464" cy="828260"/>
            </a:xfrm>
          </p:grpSpPr>
          <p:grpSp>
            <p:nvGrpSpPr>
              <p:cNvPr id="33" name="Groep 1347"/>
              <p:cNvGrpSpPr/>
              <p:nvPr userDrawn="1"/>
            </p:nvGrpSpPr>
            <p:grpSpPr>
              <a:xfrm>
                <a:off x="13284702" y="5655940"/>
                <a:ext cx="518384" cy="468745"/>
                <a:chOff x="13352037" y="5715656"/>
                <a:chExt cx="383714" cy="346970"/>
              </a:xfrm>
            </p:grpSpPr>
            <p:sp>
              <p:nvSpPr>
                <p:cNvPr id="36" name="Rechthoek 35"/>
                <p:cNvSpPr/>
                <p:nvPr userDrawn="1"/>
              </p:nvSpPr>
              <p:spPr>
                <a:xfrm>
                  <a:off x="13377881" y="5717160"/>
                  <a:ext cx="324866" cy="270269"/>
                </a:xfrm>
                <a:prstGeom prst="rect">
                  <a:avLst/>
                </a:prstGeom>
                <a:no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dirty="0" err="1">
                    <a:solidFill>
                      <a:schemeClr val="accent4"/>
                    </a:solidFill>
                    <a:latin typeface="+mj-lt"/>
                    <a:cs typeface="Segoe UI Light" panose="020B0502040204020203" pitchFamily="34" charset="0"/>
                  </a:endParaRPr>
                </a:p>
              </p:txBody>
            </p:sp>
            <p:pic>
              <p:nvPicPr>
                <p:cNvPr id="37" name="Afbeelding 36"/>
                <p:cNvPicPr>
                  <a:picLocks noChangeAspect="1"/>
                </p:cNvPicPr>
                <p:nvPr userDrawn="1"/>
              </p:nvPicPr>
              <p:blipFill rotWithShape="1"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13352037" y="5715656"/>
                  <a:ext cx="231884" cy="275611"/>
                </a:xfrm>
                <a:prstGeom prst="rect">
                  <a:avLst/>
                </a:prstGeom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</p:pic>
            <p:sp>
              <p:nvSpPr>
                <p:cNvPr id="38" name="L-vorm 37"/>
                <p:cNvSpPr/>
                <p:nvPr userDrawn="1"/>
              </p:nvSpPr>
              <p:spPr>
                <a:xfrm rot="5400000">
                  <a:off x="13595231" y="5922107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dirty="0" err="1">
                    <a:solidFill>
                      <a:schemeClr val="accent4"/>
                    </a:solidFill>
                    <a:latin typeface="+mj-lt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9" name="L-vorm 38"/>
                <p:cNvSpPr/>
                <p:nvPr userDrawn="1"/>
              </p:nvSpPr>
              <p:spPr>
                <a:xfrm rot="5400000" flipH="1" flipV="1">
                  <a:off x="13571296" y="5896455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dirty="0" err="1">
                    <a:solidFill>
                      <a:schemeClr val="accent4"/>
                    </a:solidFill>
                    <a:latin typeface="+mj-lt"/>
                    <a:cs typeface="Segoe UI Light" panose="020B0502040204020203" pitchFamily="34" charset="0"/>
                  </a:endParaRPr>
                </a:p>
              </p:txBody>
            </p:sp>
          </p:grpSp>
          <p:sp>
            <p:nvSpPr>
              <p:cNvPr id="34" name="Tekstvak 76"/>
              <p:cNvSpPr txBox="1"/>
              <p:nvPr userDrawn="1"/>
            </p:nvSpPr>
            <p:spPr>
              <a:xfrm>
                <a:off x="13143038" y="6165304"/>
                <a:ext cx="779464" cy="2616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50" b="1" i="0" u="none" strike="noStrike" kern="0" cap="none" spc="0" normalizeH="0" baseline="0" noProof="0" dirty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+mj-lt"/>
                    <a:cs typeface="Segoe UI Light" panose="020B0502040204020203" pitchFamily="34" charset="0"/>
                  </a:rPr>
                  <a:t>Crop</a:t>
                </a:r>
              </a:p>
            </p:txBody>
          </p:sp>
          <p:sp>
            <p:nvSpPr>
              <p:cNvPr id="35" name="Rechthoekige driehoek 34"/>
              <p:cNvSpPr/>
              <p:nvPr userDrawn="1"/>
            </p:nvSpPr>
            <p:spPr>
              <a:xfrm rot="18900000">
                <a:off x="13499178" y="6417015"/>
                <a:ext cx="67185" cy="67185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50"/>
                  </a:spcBef>
                  <a:spcAft>
                    <a:spcPts val="350"/>
                  </a:spcAft>
                </a:pPr>
                <a:endParaRPr lang="en-US" sz="1600" dirty="0" err="1">
                  <a:solidFill>
                    <a:schemeClr val="accent4"/>
                  </a:solidFill>
                  <a:latin typeface="+mj-lt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16" name="Rechthoek 15"/>
            <p:cNvSpPr/>
            <p:nvPr/>
          </p:nvSpPr>
          <p:spPr>
            <a:xfrm>
              <a:off x="12309443" y="-100346"/>
              <a:ext cx="2773430" cy="31537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180000" rIns="180000" rtlCol="0" anchor="t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</a:t>
              </a:r>
              <a:r>
                <a:rPr kumimoji="0" lang="nl-NL" sz="1600" b="1" i="0" u="none" strike="noStrike" kern="0" cap="all" spc="0" normalizeH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 IMAGE</a:t>
              </a:r>
              <a:endParaRPr kumimoji="0" lang="nl-NL" sz="1600" b="1" i="0" u="none" strike="noStrike" kern="0" cap="all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endParaRPr>
            </a:p>
          </p:txBody>
        </p:sp>
        <p:sp>
          <p:nvSpPr>
            <p:cNvPr id="17" name="Tekstvak 33"/>
            <p:cNvSpPr txBox="1"/>
            <p:nvPr/>
          </p:nvSpPr>
          <p:spPr>
            <a:xfrm>
              <a:off x="12494588" y="888538"/>
              <a:ext cx="2558692" cy="4860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Click</a:t>
              </a:r>
              <a:r>
                <a:rPr kumimoji="0" lang="en-US" sz="1200" b="0" i="0" u="none" strike="noStrike" kern="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 on the icon to insert an image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endParaRPr>
            </a:p>
          </p:txBody>
        </p:sp>
        <p:sp>
          <p:nvSpPr>
            <p:cNvPr id="18" name="Tekstvak 33"/>
            <p:cNvSpPr txBox="1"/>
            <p:nvPr/>
          </p:nvSpPr>
          <p:spPr>
            <a:xfrm>
              <a:off x="12494588" y="2792939"/>
              <a:ext cx="2558692" cy="60431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Select</a:t>
              </a:r>
              <a:r>
                <a:rPr kumimoji="0" lang="en-US" sz="1200" b="0" i="0" u="none" strike="noStrike" kern="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 the image you want to use and click on </a:t>
              </a:r>
              <a:r>
                <a:rPr lang="en-US" sz="1200" b="1" kern="0" dirty="0">
                  <a:latin typeface="+mj-lt"/>
                  <a:cs typeface="Segoe UI Light" panose="020B0502040204020203" pitchFamily="34" charset="0"/>
                </a:rPr>
                <a:t>‘</a:t>
              </a:r>
              <a:r>
                <a:rPr lang="en-US" sz="1200" b="1" kern="0" noProof="0" dirty="0">
                  <a:latin typeface="+mj-lt"/>
                  <a:cs typeface="Segoe UI Light" panose="020B0502040204020203" pitchFamily="34" charset="0"/>
                </a:rPr>
                <a:t>Insert’</a:t>
              </a:r>
              <a:endParaRPr kumimoji="0" lang="nl-NL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endParaRPr>
            </a:p>
          </p:txBody>
        </p:sp>
        <p:sp>
          <p:nvSpPr>
            <p:cNvPr id="19" name="Ovaal 18"/>
            <p:cNvSpPr/>
            <p:nvPr/>
          </p:nvSpPr>
          <p:spPr>
            <a:xfrm>
              <a:off x="12498295" y="430361"/>
              <a:ext cx="359927" cy="3599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0" name="Ovaal 19"/>
            <p:cNvSpPr/>
            <p:nvPr/>
          </p:nvSpPr>
          <p:spPr>
            <a:xfrm>
              <a:off x="12498295" y="2324903"/>
              <a:ext cx="359927" cy="3599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21" name="Rechte verbindingslijn 20"/>
            <p:cNvCxnSpPr/>
            <p:nvPr/>
          </p:nvCxnSpPr>
          <p:spPr>
            <a:xfrm>
              <a:off x="12496666" y="288269"/>
              <a:ext cx="2556613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22" name="Rechte verbindingslijn 21"/>
            <p:cNvCxnSpPr/>
            <p:nvPr/>
          </p:nvCxnSpPr>
          <p:spPr>
            <a:xfrm>
              <a:off x="12496327" y="2167521"/>
              <a:ext cx="2556952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23" name="Rechte verbindingslijn 22"/>
            <p:cNvCxnSpPr/>
            <p:nvPr/>
          </p:nvCxnSpPr>
          <p:spPr>
            <a:xfrm>
              <a:off x="12496666" y="4022832"/>
              <a:ext cx="2556613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pic>
          <p:nvPicPr>
            <p:cNvPr id="24" name="Icoontje afbeeldi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05025" y="1459905"/>
              <a:ext cx="521075" cy="521075"/>
            </a:xfrm>
            <a:prstGeom prst="rect">
              <a:avLst/>
            </a:prstGeom>
          </p:spPr>
        </p:pic>
        <p:sp>
          <p:nvSpPr>
            <p:cNvPr id="25" name="Tekstvak 33"/>
            <p:cNvSpPr txBox="1"/>
            <p:nvPr/>
          </p:nvSpPr>
          <p:spPr>
            <a:xfrm>
              <a:off x="12494588" y="4699050"/>
              <a:ext cx="2558692" cy="72197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 dirty="0">
                  <a:latin typeface="+mj-lt"/>
                  <a:cs typeface="Segoe UI Light" panose="020B0502040204020203" pitchFamily="34" charset="0"/>
                </a:rPr>
                <a:t>If you want to scale or drag the image go to </a:t>
              </a:r>
              <a:r>
                <a:rPr lang="en-US" sz="1200" b="1" kern="0" dirty="0">
                  <a:latin typeface="+mj-lt"/>
                  <a:cs typeface="Segoe UI Light" panose="020B0502040204020203" pitchFamily="34" charset="0"/>
                </a:rPr>
                <a:t>‘Picture Tools’ </a:t>
              </a:r>
              <a:r>
                <a:rPr lang="en-US" sz="1200" kern="0" dirty="0">
                  <a:latin typeface="+mj-lt"/>
                  <a:cs typeface="Segoe UI Light" panose="020B0502040204020203" pitchFamily="34" charset="0"/>
                </a:rPr>
                <a:t>and click on </a:t>
              </a:r>
              <a:r>
                <a:rPr lang="en-US" sz="1200" b="1" kern="0" dirty="0">
                  <a:latin typeface="+mj-lt"/>
                  <a:cs typeface="Segoe UI Light" panose="020B0502040204020203" pitchFamily="34" charset="0"/>
                </a:rPr>
                <a:t>‘Crop’</a:t>
              </a:r>
              <a:endParaRPr lang="nl-NL" sz="1200" b="1" kern="0" dirty="0">
                <a:latin typeface="+mj-lt"/>
                <a:cs typeface="Segoe UI Light" panose="020B0502040204020203" pitchFamily="34" charset="0"/>
              </a:endParaRPr>
            </a:p>
          </p:txBody>
        </p:sp>
        <p:sp>
          <p:nvSpPr>
            <p:cNvPr id="26" name="Ovaal 25"/>
            <p:cNvSpPr/>
            <p:nvPr/>
          </p:nvSpPr>
          <p:spPr>
            <a:xfrm>
              <a:off x="12498295" y="4182753"/>
              <a:ext cx="359927" cy="3599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3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endParaRPr>
            </a:p>
          </p:txBody>
        </p:sp>
        <p:cxnSp>
          <p:nvCxnSpPr>
            <p:cNvPr id="27" name="Rechte verbindingslijn 26"/>
            <p:cNvCxnSpPr/>
            <p:nvPr/>
          </p:nvCxnSpPr>
          <p:spPr>
            <a:xfrm>
              <a:off x="12496666" y="6856746"/>
              <a:ext cx="2556613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8" name="Groep 1342"/>
            <p:cNvGrpSpPr/>
            <p:nvPr/>
          </p:nvGrpSpPr>
          <p:grpSpPr>
            <a:xfrm>
              <a:off x="12491729" y="3471416"/>
              <a:ext cx="1114138" cy="297656"/>
              <a:chOff x="13560784" y="3471416"/>
              <a:chExt cx="1114138" cy="297656"/>
            </a:xfrm>
          </p:grpSpPr>
          <p:sp>
            <p:nvSpPr>
              <p:cNvPr id="29" name="Afgeronde rechthoek 28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30" name="Tekstvak 81"/>
              <p:cNvSpPr txBox="1"/>
              <p:nvPr/>
            </p:nvSpPr>
            <p:spPr>
              <a:xfrm>
                <a:off x="13573594" y="3509590"/>
                <a:ext cx="888311" cy="2308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GB" dirty="0">
                    <a:latin typeface="+mj-lt"/>
                  </a:rPr>
                  <a:t>Insert</a:t>
                </a:r>
              </a:p>
            </p:txBody>
          </p:sp>
          <p:cxnSp>
            <p:nvCxnSpPr>
              <p:cNvPr id="31" name="Rechte verbindingslijn 30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Gelijkbenige driehoek 1346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</p:grpSp>
      <p:sp>
        <p:nvSpPr>
          <p:cNvPr id="40" name="Content placeholder">
            <a:extLst>
              <a:ext uri="{FF2B5EF4-FFF2-40B4-BE49-F238E27FC236}">
                <a16:creationId xmlns:a16="http://schemas.microsoft.com/office/drawing/2014/main" id="{53B32F55-A497-9E4B-BF5D-2BE6B33E562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06419" y="3899106"/>
            <a:ext cx="8532000" cy="678159"/>
          </a:xfrm>
        </p:spPr>
        <p:txBody>
          <a:bodyPr/>
          <a:lstStyle>
            <a:lvl1pPr marL="306000" indent="-306000">
              <a:buClr>
                <a:schemeClr val="bg1">
                  <a:lumMod val="50000"/>
                </a:schemeClr>
              </a:buClr>
              <a:buSzPct val="99000"/>
              <a:buFont typeface="Arial" panose="020B0604020202020204" pitchFamily="34" charset="0"/>
              <a:buChar char="•"/>
              <a:defRPr/>
            </a:lvl1pPr>
            <a:lvl2pPr marL="612000" indent="-306000">
              <a:buClr>
                <a:schemeClr val="bg1">
                  <a:lumMod val="50000"/>
                </a:schemeClr>
              </a:buClr>
              <a:buSzPct val="99000"/>
              <a:buFont typeface="Arial" panose="020B0604020202020204" pitchFamily="34" charset="0"/>
              <a:buChar char="•"/>
              <a:defRPr/>
            </a:lvl2pPr>
            <a:lvl3pPr marL="720000" indent="-108000">
              <a:buClr>
                <a:schemeClr val="bg1">
                  <a:lumMod val="50000"/>
                </a:schemeClr>
              </a:buClr>
              <a:buSzPct val="99000"/>
              <a:buFont typeface="Arial" panose="020B0604020202020204" pitchFamily="34" charset="0"/>
              <a:buChar char="•"/>
              <a:defRPr/>
            </a:lvl3pPr>
            <a:lvl4pPr marL="285750" indent="-285750">
              <a:buClr>
                <a:schemeClr val="bg1">
                  <a:lumMod val="50000"/>
                </a:schemeClr>
              </a:buClr>
              <a:buSzPct val="99000"/>
              <a:buFont typeface="Arial" panose="020B0604020202020204" pitchFamily="34" charset="0"/>
              <a:buChar char="•"/>
              <a:defRPr/>
            </a:lvl4pPr>
            <a:lvl5pPr marL="285750" indent="-285750">
              <a:buClr>
                <a:schemeClr val="bg1">
                  <a:lumMod val="50000"/>
                </a:schemeClr>
              </a:buClr>
              <a:buSzPct val="99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41" name="Afbeelding 40">
            <a:extLst>
              <a:ext uri="{FF2B5EF4-FFF2-40B4-BE49-F238E27FC236}">
                <a16:creationId xmlns:a16="http://schemas.microsoft.com/office/drawing/2014/main" id="{55663CA4-C397-3849-B202-94B59C4121B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824" y="4629311"/>
            <a:ext cx="8597900" cy="2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064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iz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3549" cy="4643026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nl-NL" dirty="0"/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6304153-AB0A-48EF-9773-766B89829996}" type="slidenum">
              <a:rPr lang="en-US" noProof="1" smtClean="0"/>
              <a:pPr/>
              <a:t>‹nr.›</a:t>
            </a:fld>
            <a:endParaRPr lang="en-US" noProof="1"/>
          </a:p>
        </p:txBody>
      </p:sp>
      <p:sp>
        <p:nvSpPr>
          <p:cNvPr id="3" name="Presentation title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noProof="1"/>
          </a:p>
        </p:txBody>
      </p:sp>
      <p:grpSp>
        <p:nvGrpSpPr>
          <p:cNvPr id="12" name="Instructie afbeelding"/>
          <p:cNvGrpSpPr/>
          <p:nvPr userDrawn="1"/>
        </p:nvGrpSpPr>
        <p:grpSpPr>
          <a:xfrm>
            <a:off x="9386247" y="0"/>
            <a:ext cx="2773430" cy="6957092"/>
            <a:chOff x="12309443" y="-100346"/>
            <a:chExt cx="2773430" cy="6957092"/>
          </a:xfrm>
        </p:grpSpPr>
        <p:grpSp>
          <p:nvGrpSpPr>
            <p:cNvPr id="14" name="bijsnijden"/>
            <p:cNvGrpSpPr/>
            <p:nvPr userDrawn="1"/>
          </p:nvGrpSpPr>
          <p:grpSpPr>
            <a:xfrm>
              <a:off x="12371983" y="5786672"/>
              <a:ext cx="779464" cy="828260"/>
              <a:chOff x="13143038" y="5655940"/>
              <a:chExt cx="779464" cy="828260"/>
            </a:xfrm>
          </p:grpSpPr>
          <p:grpSp>
            <p:nvGrpSpPr>
              <p:cNvPr id="32" name="Groep 1347"/>
              <p:cNvGrpSpPr/>
              <p:nvPr userDrawn="1"/>
            </p:nvGrpSpPr>
            <p:grpSpPr>
              <a:xfrm>
                <a:off x="13284702" y="5655940"/>
                <a:ext cx="518384" cy="468745"/>
                <a:chOff x="13352037" y="5715656"/>
                <a:chExt cx="383714" cy="346970"/>
              </a:xfrm>
            </p:grpSpPr>
            <p:sp>
              <p:nvSpPr>
                <p:cNvPr id="35" name="Rechthoek 34"/>
                <p:cNvSpPr/>
                <p:nvPr userDrawn="1"/>
              </p:nvSpPr>
              <p:spPr>
                <a:xfrm>
                  <a:off x="13377881" y="5717160"/>
                  <a:ext cx="324866" cy="270269"/>
                </a:xfrm>
                <a:prstGeom prst="rect">
                  <a:avLst/>
                </a:prstGeom>
                <a:no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dirty="0" err="1">
                    <a:solidFill>
                      <a:schemeClr val="accent4"/>
                    </a:solidFill>
                    <a:latin typeface="+mj-lt"/>
                    <a:cs typeface="Segoe UI Light" panose="020B0502040204020203" pitchFamily="34" charset="0"/>
                  </a:endParaRPr>
                </a:p>
              </p:txBody>
            </p:sp>
            <p:pic>
              <p:nvPicPr>
                <p:cNvPr id="36" name="Afbeelding 35"/>
                <p:cNvPicPr>
                  <a:picLocks noChangeAspect="1"/>
                </p:cNvPicPr>
                <p:nvPr userDrawn="1"/>
              </p:nvPicPr>
              <p:blipFill rotWithShape="1"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13352037" y="5715656"/>
                  <a:ext cx="231884" cy="275611"/>
                </a:xfrm>
                <a:prstGeom prst="rect">
                  <a:avLst/>
                </a:prstGeom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</p:pic>
            <p:sp>
              <p:nvSpPr>
                <p:cNvPr id="37" name="L-vorm 36"/>
                <p:cNvSpPr/>
                <p:nvPr userDrawn="1"/>
              </p:nvSpPr>
              <p:spPr>
                <a:xfrm rot="5400000">
                  <a:off x="13595231" y="5922107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dirty="0" err="1">
                    <a:solidFill>
                      <a:schemeClr val="accent4"/>
                    </a:solidFill>
                    <a:latin typeface="+mj-lt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8" name="L-vorm 37"/>
                <p:cNvSpPr/>
                <p:nvPr userDrawn="1"/>
              </p:nvSpPr>
              <p:spPr>
                <a:xfrm rot="5400000" flipH="1" flipV="1">
                  <a:off x="13571296" y="5896455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dirty="0" err="1">
                    <a:solidFill>
                      <a:schemeClr val="accent4"/>
                    </a:solidFill>
                    <a:latin typeface="+mj-lt"/>
                    <a:cs typeface="Segoe UI Light" panose="020B0502040204020203" pitchFamily="34" charset="0"/>
                  </a:endParaRPr>
                </a:p>
              </p:txBody>
            </p:sp>
          </p:grpSp>
          <p:sp>
            <p:nvSpPr>
              <p:cNvPr id="33" name="Tekstvak 76"/>
              <p:cNvSpPr txBox="1"/>
              <p:nvPr userDrawn="1"/>
            </p:nvSpPr>
            <p:spPr>
              <a:xfrm>
                <a:off x="13143038" y="6165304"/>
                <a:ext cx="779464" cy="2616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50" b="1" i="0" u="none" strike="noStrike" kern="0" cap="none" spc="0" normalizeH="0" baseline="0" noProof="0" dirty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+mj-lt"/>
                    <a:cs typeface="Segoe UI Light" panose="020B0502040204020203" pitchFamily="34" charset="0"/>
                  </a:rPr>
                  <a:t>Crop</a:t>
                </a:r>
              </a:p>
            </p:txBody>
          </p:sp>
          <p:sp>
            <p:nvSpPr>
              <p:cNvPr id="34" name="Rechthoekige driehoek 33"/>
              <p:cNvSpPr/>
              <p:nvPr userDrawn="1"/>
            </p:nvSpPr>
            <p:spPr>
              <a:xfrm rot="18900000">
                <a:off x="13499178" y="6417015"/>
                <a:ext cx="67185" cy="67185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50"/>
                  </a:spcBef>
                  <a:spcAft>
                    <a:spcPts val="350"/>
                  </a:spcAft>
                </a:pPr>
                <a:endParaRPr lang="en-US" sz="1600" dirty="0" err="1">
                  <a:solidFill>
                    <a:schemeClr val="accent4"/>
                  </a:solidFill>
                  <a:latin typeface="+mj-lt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15" name="Rechthoek 14"/>
            <p:cNvSpPr/>
            <p:nvPr/>
          </p:nvSpPr>
          <p:spPr>
            <a:xfrm>
              <a:off x="12309443" y="-100346"/>
              <a:ext cx="2773430" cy="31537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180000" rIns="180000" rtlCol="0" anchor="t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</a:t>
              </a:r>
              <a:r>
                <a:rPr kumimoji="0" lang="nl-NL" sz="1600" b="1" i="0" u="none" strike="noStrike" kern="0" cap="all" spc="0" normalizeH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 IMAGE</a:t>
              </a:r>
              <a:endParaRPr kumimoji="0" lang="nl-NL" sz="1600" b="1" i="0" u="none" strike="noStrike" kern="0" cap="all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endParaRPr>
            </a:p>
          </p:txBody>
        </p:sp>
        <p:sp>
          <p:nvSpPr>
            <p:cNvPr id="16" name="Tekstvak 33"/>
            <p:cNvSpPr txBox="1"/>
            <p:nvPr/>
          </p:nvSpPr>
          <p:spPr>
            <a:xfrm>
              <a:off x="12494588" y="888538"/>
              <a:ext cx="2558692" cy="4860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Click</a:t>
              </a:r>
              <a:r>
                <a:rPr kumimoji="0" lang="en-US" sz="1200" b="0" i="0" u="none" strike="noStrike" kern="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 on the icon to insert an image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endParaRPr>
            </a:p>
          </p:txBody>
        </p:sp>
        <p:sp>
          <p:nvSpPr>
            <p:cNvPr id="17" name="Tekstvak 33"/>
            <p:cNvSpPr txBox="1"/>
            <p:nvPr/>
          </p:nvSpPr>
          <p:spPr>
            <a:xfrm>
              <a:off x="12494588" y="2792939"/>
              <a:ext cx="2558692" cy="60431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Select</a:t>
              </a:r>
              <a:r>
                <a:rPr kumimoji="0" lang="en-US" sz="1200" b="0" i="0" u="none" strike="noStrike" kern="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 the image you want to use and click on </a:t>
              </a:r>
              <a:r>
                <a:rPr lang="en-US" sz="1200" b="1" kern="0" dirty="0">
                  <a:latin typeface="+mj-lt"/>
                  <a:cs typeface="Segoe UI Light" panose="020B0502040204020203" pitchFamily="34" charset="0"/>
                </a:rPr>
                <a:t>‘</a:t>
              </a:r>
              <a:r>
                <a:rPr lang="en-US" sz="1200" b="1" kern="0" noProof="0" dirty="0">
                  <a:latin typeface="+mj-lt"/>
                  <a:cs typeface="Segoe UI Light" panose="020B0502040204020203" pitchFamily="34" charset="0"/>
                </a:rPr>
                <a:t>Insert’</a:t>
              </a:r>
              <a:endParaRPr kumimoji="0" lang="nl-NL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endParaRPr>
            </a:p>
          </p:txBody>
        </p:sp>
        <p:sp>
          <p:nvSpPr>
            <p:cNvPr id="18" name="Ovaal 17"/>
            <p:cNvSpPr/>
            <p:nvPr/>
          </p:nvSpPr>
          <p:spPr>
            <a:xfrm>
              <a:off x="12498295" y="430361"/>
              <a:ext cx="359927" cy="3599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9" name="Ovaal 18"/>
            <p:cNvSpPr/>
            <p:nvPr/>
          </p:nvSpPr>
          <p:spPr>
            <a:xfrm>
              <a:off x="12498295" y="2324903"/>
              <a:ext cx="359927" cy="3599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20" name="Rechte verbindingslijn 19"/>
            <p:cNvCxnSpPr/>
            <p:nvPr/>
          </p:nvCxnSpPr>
          <p:spPr>
            <a:xfrm>
              <a:off x="12496666" y="288269"/>
              <a:ext cx="2556613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21" name="Rechte verbindingslijn 20"/>
            <p:cNvCxnSpPr/>
            <p:nvPr/>
          </p:nvCxnSpPr>
          <p:spPr>
            <a:xfrm>
              <a:off x="12496327" y="2167521"/>
              <a:ext cx="2556952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22" name="Rechte verbindingslijn 21"/>
            <p:cNvCxnSpPr/>
            <p:nvPr/>
          </p:nvCxnSpPr>
          <p:spPr>
            <a:xfrm>
              <a:off x="12496666" y="4022832"/>
              <a:ext cx="2556613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pic>
          <p:nvPicPr>
            <p:cNvPr id="23" name="Icoontje afbeeldi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05025" y="1459905"/>
              <a:ext cx="521075" cy="521075"/>
            </a:xfrm>
            <a:prstGeom prst="rect">
              <a:avLst/>
            </a:prstGeom>
          </p:spPr>
        </p:pic>
        <p:sp>
          <p:nvSpPr>
            <p:cNvPr id="24" name="Tekstvak 33"/>
            <p:cNvSpPr txBox="1"/>
            <p:nvPr/>
          </p:nvSpPr>
          <p:spPr>
            <a:xfrm>
              <a:off x="12494588" y="4699050"/>
              <a:ext cx="2558692" cy="72197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 dirty="0">
                  <a:latin typeface="+mj-lt"/>
                  <a:cs typeface="Segoe UI Light" panose="020B0502040204020203" pitchFamily="34" charset="0"/>
                </a:rPr>
                <a:t>If you want to scale or drag the image go to </a:t>
              </a:r>
              <a:r>
                <a:rPr lang="en-US" sz="1200" b="1" kern="0" dirty="0">
                  <a:latin typeface="+mj-lt"/>
                  <a:cs typeface="Segoe UI Light" panose="020B0502040204020203" pitchFamily="34" charset="0"/>
                </a:rPr>
                <a:t>‘Picture Tools’ </a:t>
              </a:r>
              <a:r>
                <a:rPr lang="en-US" sz="1200" kern="0" dirty="0">
                  <a:latin typeface="+mj-lt"/>
                  <a:cs typeface="Segoe UI Light" panose="020B0502040204020203" pitchFamily="34" charset="0"/>
                </a:rPr>
                <a:t>and click on </a:t>
              </a:r>
              <a:r>
                <a:rPr lang="en-US" sz="1200" b="1" kern="0" dirty="0">
                  <a:latin typeface="+mj-lt"/>
                  <a:cs typeface="Segoe UI Light" panose="020B0502040204020203" pitchFamily="34" charset="0"/>
                </a:rPr>
                <a:t>‘Crop’</a:t>
              </a:r>
              <a:endParaRPr lang="nl-NL" sz="1200" b="1" kern="0" dirty="0">
                <a:latin typeface="+mj-lt"/>
                <a:cs typeface="Segoe UI Light" panose="020B0502040204020203" pitchFamily="34" charset="0"/>
              </a:endParaRPr>
            </a:p>
          </p:txBody>
        </p:sp>
        <p:sp>
          <p:nvSpPr>
            <p:cNvPr id="25" name="Ovaal 24"/>
            <p:cNvSpPr/>
            <p:nvPr/>
          </p:nvSpPr>
          <p:spPr>
            <a:xfrm>
              <a:off x="12498295" y="4182753"/>
              <a:ext cx="359927" cy="3599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3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endParaRPr>
            </a:p>
          </p:txBody>
        </p:sp>
        <p:cxnSp>
          <p:nvCxnSpPr>
            <p:cNvPr id="26" name="Rechte verbindingslijn 25"/>
            <p:cNvCxnSpPr/>
            <p:nvPr/>
          </p:nvCxnSpPr>
          <p:spPr>
            <a:xfrm>
              <a:off x="12496666" y="6856746"/>
              <a:ext cx="2556613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7" name="Groep 1342"/>
            <p:cNvGrpSpPr/>
            <p:nvPr/>
          </p:nvGrpSpPr>
          <p:grpSpPr>
            <a:xfrm>
              <a:off x="12491729" y="3471416"/>
              <a:ext cx="1114138" cy="297656"/>
              <a:chOff x="13560784" y="3471416"/>
              <a:chExt cx="1114138" cy="297656"/>
            </a:xfrm>
          </p:grpSpPr>
          <p:sp>
            <p:nvSpPr>
              <p:cNvPr id="28" name="Afgeronde rechthoek 27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29" name="Tekstvak 81"/>
              <p:cNvSpPr txBox="1"/>
              <p:nvPr/>
            </p:nvSpPr>
            <p:spPr>
              <a:xfrm>
                <a:off x="13573594" y="3509590"/>
                <a:ext cx="888311" cy="2308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GB" dirty="0">
                    <a:latin typeface="+mj-lt"/>
                  </a:rPr>
                  <a:t>Insert</a:t>
                </a:r>
              </a:p>
            </p:txBody>
          </p:sp>
          <p:cxnSp>
            <p:nvCxnSpPr>
              <p:cNvPr id="30" name="Rechte verbindingslijn 29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Gelijkbenige driehoek 1346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496752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1 placeholder"/>
          <p:cNvSpPr>
            <a:spLocks noGrp="1"/>
          </p:cNvSpPr>
          <p:nvPr>
            <p:ph type="pic" sz="quarter" idx="13"/>
          </p:nvPr>
        </p:nvSpPr>
        <p:spPr>
          <a:xfrm>
            <a:off x="306419" y="306174"/>
            <a:ext cx="4110920" cy="4336852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nl-NL" dirty="0"/>
          </a:p>
        </p:txBody>
      </p:sp>
      <p:sp>
        <p:nvSpPr>
          <p:cNvPr id="10" name="Picture 2 placeholder"/>
          <p:cNvSpPr>
            <a:spLocks noGrp="1"/>
          </p:cNvSpPr>
          <p:nvPr>
            <p:ph type="pic" sz="quarter" idx="17"/>
          </p:nvPr>
        </p:nvSpPr>
        <p:spPr>
          <a:xfrm>
            <a:off x="4726209" y="306174"/>
            <a:ext cx="4110920" cy="4336852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nl-NL" dirty="0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6304153-AB0A-48EF-9773-766B89829996}" type="slidenum">
              <a:rPr lang="en-US" noProof="1" smtClean="0"/>
              <a:pPr/>
              <a:t>‹nr.›</a:t>
            </a:fld>
            <a:endParaRPr lang="en-US" noProof="1"/>
          </a:p>
        </p:txBody>
      </p:sp>
      <p:sp>
        <p:nvSpPr>
          <p:cNvPr id="4" name="Presentation title placeholder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noProof="1"/>
          </a:p>
        </p:txBody>
      </p:sp>
      <p:grpSp>
        <p:nvGrpSpPr>
          <p:cNvPr id="12" name="Instructie afbeelding"/>
          <p:cNvGrpSpPr/>
          <p:nvPr userDrawn="1"/>
        </p:nvGrpSpPr>
        <p:grpSpPr>
          <a:xfrm>
            <a:off x="9386247" y="0"/>
            <a:ext cx="2773430" cy="6957092"/>
            <a:chOff x="12309443" y="-100346"/>
            <a:chExt cx="2773430" cy="6957092"/>
          </a:xfrm>
        </p:grpSpPr>
        <p:grpSp>
          <p:nvGrpSpPr>
            <p:cNvPr id="15" name="bijsnijden"/>
            <p:cNvGrpSpPr/>
            <p:nvPr userDrawn="1"/>
          </p:nvGrpSpPr>
          <p:grpSpPr>
            <a:xfrm>
              <a:off x="12371983" y="5786672"/>
              <a:ext cx="779464" cy="828260"/>
              <a:chOff x="13143038" y="5655940"/>
              <a:chExt cx="779464" cy="828260"/>
            </a:xfrm>
          </p:grpSpPr>
          <p:grpSp>
            <p:nvGrpSpPr>
              <p:cNvPr id="33" name="Groep 1347"/>
              <p:cNvGrpSpPr/>
              <p:nvPr userDrawn="1"/>
            </p:nvGrpSpPr>
            <p:grpSpPr>
              <a:xfrm>
                <a:off x="13284702" y="5655940"/>
                <a:ext cx="518384" cy="468745"/>
                <a:chOff x="13352037" y="5715656"/>
                <a:chExt cx="383714" cy="346970"/>
              </a:xfrm>
            </p:grpSpPr>
            <p:sp>
              <p:nvSpPr>
                <p:cNvPr id="36" name="Rechthoek 35"/>
                <p:cNvSpPr/>
                <p:nvPr userDrawn="1"/>
              </p:nvSpPr>
              <p:spPr>
                <a:xfrm>
                  <a:off x="13377881" y="5717160"/>
                  <a:ext cx="324866" cy="270269"/>
                </a:xfrm>
                <a:prstGeom prst="rect">
                  <a:avLst/>
                </a:prstGeom>
                <a:no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dirty="0" err="1">
                    <a:solidFill>
                      <a:schemeClr val="accent4"/>
                    </a:solidFill>
                    <a:latin typeface="+mj-lt"/>
                    <a:cs typeface="Segoe UI Light" panose="020B0502040204020203" pitchFamily="34" charset="0"/>
                  </a:endParaRPr>
                </a:p>
              </p:txBody>
            </p:sp>
            <p:pic>
              <p:nvPicPr>
                <p:cNvPr id="37" name="Afbeelding 36"/>
                <p:cNvPicPr>
                  <a:picLocks noChangeAspect="1"/>
                </p:cNvPicPr>
                <p:nvPr userDrawn="1"/>
              </p:nvPicPr>
              <p:blipFill rotWithShape="1"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13352037" y="5715656"/>
                  <a:ext cx="231884" cy="275611"/>
                </a:xfrm>
                <a:prstGeom prst="rect">
                  <a:avLst/>
                </a:prstGeom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</p:pic>
            <p:sp>
              <p:nvSpPr>
                <p:cNvPr id="38" name="L-vorm 37"/>
                <p:cNvSpPr/>
                <p:nvPr userDrawn="1"/>
              </p:nvSpPr>
              <p:spPr>
                <a:xfrm rot="5400000">
                  <a:off x="13595231" y="5922107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dirty="0" err="1">
                    <a:solidFill>
                      <a:schemeClr val="accent4"/>
                    </a:solidFill>
                    <a:latin typeface="+mj-lt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9" name="L-vorm 38"/>
                <p:cNvSpPr/>
                <p:nvPr userDrawn="1"/>
              </p:nvSpPr>
              <p:spPr>
                <a:xfrm rot="5400000" flipH="1" flipV="1">
                  <a:off x="13571296" y="5896455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dirty="0" err="1">
                    <a:solidFill>
                      <a:schemeClr val="accent4"/>
                    </a:solidFill>
                    <a:latin typeface="+mj-lt"/>
                    <a:cs typeface="Segoe UI Light" panose="020B0502040204020203" pitchFamily="34" charset="0"/>
                  </a:endParaRPr>
                </a:p>
              </p:txBody>
            </p:sp>
          </p:grpSp>
          <p:sp>
            <p:nvSpPr>
              <p:cNvPr id="34" name="Tekstvak 76"/>
              <p:cNvSpPr txBox="1"/>
              <p:nvPr userDrawn="1"/>
            </p:nvSpPr>
            <p:spPr>
              <a:xfrm>
                <a:off x="13143038" y="6165304"/>
                <a:ext cx="779464" cy="2616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50" b="1" i="0" u="none" strike="noStrike" kern="0" cap="none" spc="0" normalizeH="0" baseline="0" noProof="0" dirty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+mj-lt"/>
                    <a:cs typeface="Segoe UI Light" panose="020B0502040204020203" pitchFamily="34" charset="0"/>
                  </a:rPr>
                  <a:t>Crop</a:t>
                </a:r>
              </a:p>
            </p:txBody>
          </p:sp>
          <p:sp>
            <p:nvSpPr>
              <p:cNvPr id="35" name="Rechthoekige driehoek 34"/>
              <p:cNvSpPr/>
              <p:nvPr userDrawn="1"/>
            </p:nvSpPr>
            <p:spPr>
              <a:xfrm rot="18900000">
                <a:off x="13499178" y="6417015"/>
                <a:ext cx="67185" cy="67185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50"/>
                  </a:spcBef>
                  <a:spcAft>
                    <a:spcPts val="350"/>
                  </a:spcAft>
                </a:pPr>
                <a:endParaRPr lang="en-US" sz="1600" dirty="0" err="1">
                  <a:solidFill>
                    <a:schemeClr val="accent4"/>
                  </a:solidFill>
                  <a:latin typeface="+mj-lt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16" name="Rechthoek 15"/>
            <p:cNvSpPr/>
            <p:nvPr/>
          </p:nvSpPr>
          <p:spPr>
            <a:xfrm>
              <a:off x="12309443" y="-100346"/>
              <a:ext cx="2773430" cy="31537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180000" rIns="180000" rtlCol="0" anchor="t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</a:t>
              </a:r>
              <a:r>
                <a:rPr kumimoji="0" lang="nl-NL" sz="1600" b="1" i="0" u="none" strike="noStrike" kern="0" cap="all" spc="0" normalizeH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 IMAGE</a:t>
              </a:r>
              <a:endParaRPr kumimoji="0" lang="nl-NL" sz="1600" b="1" i="0" u="none" strike="noStrike" kern="0" cap="all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endParaRPr>
            </a:p>
          </p:txBody>
        </p:sp>
        <p:sp>
          <p:nvSpPr>
            <p:cNvPr id="17" name="Tekstvak 33"/>
            <p:cNvSpPr txBox="1"/>
            <p:nvPr/>
          </p:nvSpPr>
          <p:spPr>
            <a:xfrm>
              <a:off x="12494588" y="888538"/>
              <a:ext cx="2558692" cy="4860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Click</a:t>
              </a:r>
              <a:r>
                <a:rPr kumimoji="0" lang="en-US" sz="1200" b="0" i="0" u="none" strike="noStrike" kern="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 on the icon to insert an image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endParaRPr>
            </a:p>
          </p:txBody>
        </p:sp>
        <p:sp>
          <p:nvSpPr>
            <p:cNvPr id="18" name="Tekstvak 33"/>
            <p:cNvSpPr txBox="1"/>
            <p:nvPr/>
          </p:nvSpPr>
          <p:spPr>
            <a:xfrm>
              <a:off x="12494588" y="2792939"/>
              <a:ext cx="2558692" cy="60431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Select</a:t>
              </a:r>
              <a:r>
                <a:rPr kumimoji="0" lang="en-US" sz="1200" b="0" i="0" u="none" strike="noStrike" kern="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 the image you want to use and click on </a:t>
              </a:r>
              <a:r>
                <a:rPr lang="en-US" sz="1200" b="1" kern="0" dirty="0">
                  <a:latin typeface="+mj-lt"/>
                  <a:cs typeface="Segoe UI Light" panose="020B0502040204020203" pitchFamily="34" charset="0"/>
                </a:rPr>
                <a:t>‘</a:t>
              </a:r>
              <a:r>
                <a:rPr lang="en-US" sz="1200" b="1" kern="0" noProof="0" dirty="0">
                  <a:latin typeface="+mj-lt"/>
                  <a:cs typeface="Segoe UI Light" panose="020B0502040204020203" pitchFamily="34" charset="0"/>
                </a:rPr>
                <a:t>Insert’</a:t>
              </a:r>
              <a:endParaRPr kumimoji="0" lang="nl-NL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endParaRPr>
            </a:p>
          </p:txBody>
        </p:sp>
        <p:sp>
          <p:nvSpPr>
            <p:cNvPr id="19" name="Ovaal 18"/>
            <p:cNvSpPr/>
            <p:nvPr/>
          </p:nvSpPr>
          <p:spPr>
            <a:xfrm>
              <a:off x="12498295" y="430361"/>
              <a:ext cx="359927" cy="3599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0" name="Ovaal 19"/>
            <p:cNvSpPr/>
            <p:nvPr/>
          </p:nvSpPr>
          <p:spPr>
            <a:xfrm>
              <a:off x="12498295" y="2324903"/>
              <a:ext cx="359927" cy="3599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21" name="Rechte verbindingslijn 20"/>
            <p:cNvCxnSpPr/>
            <p:nvPr/>
          </p:nvCxnSpPr>
          <p:spPr>
            <a:xfrm>
              <a:off x="12496666" y="288269"/>
              <a:ext cx="2556613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22" name="Rechte verbindingslijn 21"/>
            <p:cNvCxnSpPr/>
            <p:nvPr/>
          </p:nvCxnSpPr>
          <p:spPr>
            <a:xfrm>
              <a:off x="12496327" y="2167521"/>
              <a:ext cx="2556952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23" name="Rechte verbindingslijn 22"/>
            <p:cNvCxnSpPr/>
            <p:nvPr/>
          </p:nvCxnSpPr>
          <p:spPr>
            <a:xfrm>
              <a:off x="12496666" y="4022832"/>
              <a:ext cx="2556613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pic>
          <p:nvPicPr>
            <p:cNvPr id="24" name="Icoontje afbeeldi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05025" y="1459905"/>
              <a:ext cx="521075" cy="521075"/>
            </a:xfrm>
            <a:prstGeom prst="rect">
              <a:avLst/>
            </a:prstGeom>
          </p:spPr>
        </p:pic>
        <p:sp>
          <p:nvSpPr>
            <p:cNvPr id="25" name="Tekstvak 33"/>
            <p:cNvSpPr txBox="1"/>
            <p:nvPr/>
          </p:nvSpPr>
          <p:spPr>
            <a:xfrm>
              <a:off x="12494588" y="4699050"/>
              <a:ext cx="2558692" cy="72197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 dirty="0">
                  <a:latin typeface="+mj-lt"/>
                  <a:cs typeface="Segoe UI Light" panose="020B0502040204020203" pitchFamily="34" charset="0"/>
                </a:rPr>
                <a:t>If you want to scale or drag the image go to </a:t>
              </a:r>
              <a:r>
                <a:rPr lang="en-US" sz="1200" b="1" kern="0" dirty="0">
                  <a:latin typeface="+mj-lt"/>
                  <a:cs typeface="Segoe UI Light" panose="020B0502040204020203" pitchFamily="34" charset="0"/>
                </a:rPr>
                <a:t>‘Picture Tools’ </a:t>
              </a:r>
              <a:r>
                <a:rPr lang="en-US" sz="1200" kern="0" dirty="0">
                  <a:latin typeface="+mj-lt"/>
                  <a:cs typeface="Segoe UI Light" panose="020B0502040204020203" pitchFamily="34" charset="0"/>
                </a:rPr>
                <a:t>and click on </a:t>
              </a:r>
              <a:r>
                <a:rPr lang="en-US" sz="1200" b="1" kern="0" dirty="0">
                  <a:latin typeface="+mj-lt"/>
                  <a:cs typeface="Segoe UI Light" panose="020B0502040204020203" pitchFamily="34" charset="0"/>
                </a:rPr>
                <a:t>‘Crop’</a:t>
              </a:r>
              <a:endParaRPr lang="nl-NL" sz="1200" b="1" kern="0" dirty="0">
                <a:latin typeface="+mj-lt"/>
                <a:cs typeface="Segoe UI Light" panose="020B0502040204020203" pitchFamily="34" charset="0"/>
              </a:endParaRPr>
            </a:p>
          </p:txBody>
        </p:sp>
        <p:sp>
          <p:nvSpPr>
            <p:cNvPr id="26" name="Ovaal 25"/>
            <p:cNvSpPr/>
            <p:nvPr/>
          </p:nvSpPr>
          <p:spPr>
            <a:xfrm>
              <a:off x="12498295" y="4182753"/>
              <a:ext cx="359927" cy="3599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3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endParaRPr>
            </a:p>
          </p:txBody>
        </p:sp>
        <p:cxnSp>
          <p:nvCxnSpPr>
            <p:cNvPr id="27" name="Rechte verbindingslijn 26"/>
            <p:cNvCxnSpPr/>
            <p:nvPr/>
          </p:nvCxnSpPr>
          <p:spPr>
            <a:xfrm>
              <a:off x="12496666" y="6856746"/>
              <a:ext cx="2556613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8" name="Groep 1342"/>
            <p:cNvGrpSpPr/>
            <p:nvPr/>
          </p:nvGrpSpPr>
          <p:grpSpPr>
            <a:xfrm>
              <a:off x="12491729" y="3471416"/>
              <a:ext cx="1114138" cy="297656"/>
              <a:chOff x="13560784" y="3471416"/>
              <a:chExt cx="1114138" cy="297656"/>
            </a:xfrm>
          </p:grpSpPr>
          <p:sp>
            <p:nvSpPr>
              <p:cNvPr id="29" name="Afgeronde rechthoek 28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30" name="Tekstvak 81"/>
              <p:cNvSpPr txBox="1"/>
              <p:nvPr/>
            </p:nvSpPr>
            <p:spPr>
              <a:xfrm>
                <a:off x="13573594" y="3509590"/>
                <a:ext cx="888311" cy="2308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GB" dirty="0">
                    <a:latin typeface="+mj-lt"/>
                  </a:rPr>
                  <a:t>Insert</a:t>
                </a:r>
              </a:p>
            </p:txBody>
          </p:sp>
          <p:cxnSp>
            <p:nvCxnSpPr>
              <p:cNvPr id="31" name="Rechte verbindingslijn 30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Gelijkbenige driehoek 1346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51882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1 placeholder"/>
          <p:cNvSpPr>
            <a:spLocks noGrp="1"/>
          </p:cNvSpPr>
          <p:nvPr>
            <p:ph type="pic" sz="quarter" idx="13"/>
          </p:nvPr>
        </p:nvSpPr>
        <p:spPr>
          <a:xfrm>
            <a:off x="306419" y="1980496"/>
            <a:ext cx="2034623" cy="266253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nl-NL" dirty="0"/>
          </a:p>
        </p:txBody>
      </p:sp>
      <p:sp>
        <p:nvSpPr>
          <p:cNvPr id="10" name="Picture 2 placeholder"/>
          <p:cNvSpPr>
            <a:spLocks noGrp="1"/>
          </p:cNvSpPr>
          <p:nvPr>
            <p:ph type="pic" sz="quarter" idx="17"/>
          </p:nvPr>
        </p:nvSpPr>
        <p:spPr>
          <a:xfrm>
            <a:off x="2386801" y="304648"/>
            <a:ext cx="3291581" cy="2443161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nl-NL" dirty="0"/>
          </a:p>
        </p:txBody>
      </p:sp>
      <p:sp>
        <p:nvSpPr>
          <p:cNvPr id="12" name="Picture 3 placeholder"/>
          <p:cNvSpPr>
            <a:spLocks noGrp="1"/>
          </p:cNvSpPr>
          <p:nvPr>
            <p:ph type="pic" sz="quarter" idx="20"/>
          </p:nvPr>
        </p:nvSpPr>
        <p:spPr>
          <a:xfrm>
            <a:off x="2386802" y="2793172"/>
            <a:ext cx="1614982" cy="1849853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nl-NL" dirty="0"/>
          </a:p>
        </p:txBody>
      </p:sp>
      <p:sp>
        <p:nvSpPr>
          <p:cNvPr id="13" name="Picture 4 placeholder"/>
          <p:cNvSpPr>
            <a:spLocks noGrp="1"/>
          </p:cNvSpPr>
          <p:nvPr>
            <p:ph type="pic" sz="quarter" idx="21"/>
          </p:nvPr>
        </p:nvSpPr>
        <p:spPr>
          <a:xfrm>
            <a:off x="5723782" y="304648"/>
            <a:ext cx="3109977" cy="433837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nl-NL" dirty="0"/>
          </a:p>
        </p:txBody>
      </p:sp>
      <p:sp>
        <p:nvSpPr>
          <p:cNvPr id="14" name="Picture 5 placeholder"/>
          <p:cNvSpPr>
            <a:spLocks noGrp="1"/>
          </p:cNvSpPr>
          <p:nvPr>
            <p:ph type="pic" sz="quarter" idx="22"/>
          </p:nvPr>
        </p:nvSpPr>
        <p:spPr>
          <a:xfrm>
            <a:off x="4034214" y="2793173"/>
            <a:ext cx="1644169" cy="1849852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nl-NL" dirty="0"/>
          </a:p>
        </p:txBody>
      </p:sp>
      <p:sp>
        <p:nvSpPr>
          <p:cNvPr id="5" name="Text placeholder"/>
          <p:cNvSpPr>
            <a:spLocks noGrp="1"/>
          </p:cNvSpPr>
          <p:nvPr>
            <p:ph type="body" sz="quarter" idx="18"/>
          </p:nvPr>
        </p:nvSpPr>
        <p:spPr>
          <a:xfrm>
            <a:off x="305917" y="305672"/>
            <a:ext cx="2035483" cy="1617794"/>
          </a:xfrm>
          <a:solidFill>
            <a:schemeClr val="accent1"/>
          </a:solidFill>
        </p:spPr>
        <p:txBody>
          <a:bodyPr lIns="180000" tIns="180000">
            <a:noAutofit/>
          </a:bodyPr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  <a:lvl2pPr>
              <a:defRPr b="0">
                <a:solidFill>
                  <a:schemeClr val="bg1"/>
                </a:solidFill>
              </a:defRPr>
            </a:lvl2pPr>
            <a:lvl3pPr>
              <a:defRPr b="0">
                <a:solidFill>
                  <a:schemeClr val="bg1"/>
                </a:solidFill>
              </a:defRPr>
            </a:lvl3pPr>
            <a:lvl4pPr>
              <a:defRPr b="0">
                <a:solidFill>
                  <a:schemeClr val="bg1"/>
                </a:solidFill>
              </a:defRPr>
            </a:lvl4pPr>
            <a:lvl5pPr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76304153-AB0A-48EF-9773-766B89829996}" type="slidenum">
              <a:rPr lang="en-US" noProof="1" smtClean="0"/>
              <a:pPr/>
              <a:t>‹nr.›</a:t>
            </a:fld>
            <a:endParaRPr lang="en-US" noProof="1"/>
          </a:p>
        </p:txBody>
      </p:sp>
      <p:sp>
        <p:nvSpPr>
          <p:cNvPr id="4" name="Presentation title placeholder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US" noProof="1"/>
          </a:p>
        </p:txBody>
      </p:sp>
      <p:grpSp>
        <p:nvGrpSpPr>
          <p:cNvPr id="15" name="Instructie afbeelding"/>
          <p:cNvGrpSpPr/>
          <p:nvPr userDrawn="1"/>
        </p:nvGrpSpPr>
        <p:grpSpPr>
          <a:xfrm>
            <a:off x="9386247" y="0"/>
            <a:ext cx="2773430" cy="6957092"/>
            <a:chOff x="12309443" y="-100346"/>
            <a:chExt cx="2773430" cy="6957092"/>
          </a:xfrm>
        </p:grpSpPr>
        <p:grpSp>
          <p:nvGrpSpPr>
            <p:cNvPr id="16" name="bijsnijden"/>
            <p:cNvGrpSpPr/>
            <p:nvPr userDrawn="1"/>
          </p:nvGrpSpPr>
          <p:grpSpPr>
            <a:xfrm>
              <a:off x="12371983" y="5786672"/>
              <a:ext cx="779464" cy="828260"/>
              <a:chOff x="13143038" y="5655940"/>
              <a:chExt cx="779464" cy="828260"/>
            </a:xfrm>
          </p:grpSpPr>
          <p:grpSp>
            <p:nvGrpSpPr>
              <p:cNvPr id="37" name="Groep 1347"/>
              <p:cNvGrpSpPr/>
              <p:nvPr userDrawn="1"/>
            </p:nvGrpSpPr>
            <p:grpSpPr>
              <a:xfrm>
                <a:off x="13284702" y="5655940"/>
                <a:ext cx="518384" cy="468745"/>
                <a:chOff x="13352037" y="5715656"/>
                <a:chExt cx="383714" cy="346970"/>
              </a:xfrm>
            </p:grpSpPr>
            <p:sp>
              <p:nvSpPr>
                <p:cNvPr id="40" name="Rechthoek 39"/>
                <p:cNvSpPr/>
                <p:nvPr userDrawn="1"/>
              </p:nvSpPr>
              <p:spPr>
                <a:xfrm>
                  <a:off x="13377881" y="5717160"/>
                  <a:ext cx="324866" cy="270269"/>
                </a:xfrm>
                <a:prstGeom prst="rect">
                  <a:avLst/>
                </a:prstGeom>
                <a:no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dirty="0" err="1">
                    <a:solidFill>
                      <a:schemeClr val="accent4"/>
                    </a:solidFill>
                    <a:latin typeface="+mj-lt"/>
                    <a:cs typeface="Segoe UI Light" panose="020B0502040204020203" pitchFamily="34" charset="0"/>
                  </a:endParaRPr>
                </a:p>
              </p:txBody>
            </p:sp>
            <p:pic>
              <p:nvPicPr>
                <p:cNvPr id="41" name="Afbeelding 40"/>
                <p:cNvPicPr>
                  <a:picLocks noChangeAspect="1"/>
                </p:cNvPicPr>
                <p:nvPr userDrawn="1"/>
              </p:nvPicPr>
              <p:blipFill rotWithShape="1"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13352037" y="5715656"/>
                  <a:ext cx="231884" cy="275611"/>
                </a:xfrm>
                <a:prstGeom prst="rect">
                  <a:avLst/>
                </a:prstGeom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</p:pic>
            <p:sp>
              <p:nvSpPr>
                <p:cNvPr id="42" name="L-vorm 41"/>
                <p:cNvSpPr/>
                <p:nvPr userDrawn="1"/>
              </p:nvSpPr>
              <p:spPr>
                <a:xfrm rot="5400000">
                  <a:off x="13595231" y="5922107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dirty="0" err="1">
                    <a:solidFill>
                      <a:schemeClr val="accent4"/>
                    </a:solidFill>
                    <a:latin typeface="+mj-lt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3" name="L-vorm 42"/>
                <p:cNvSpPr/>
                <p:nvPr userDrawn="1"/>
              </p:nvSpPr>
              <p:spPr>
                <a:xfrm rot="5400000" flipH="1" flipV="1">
                  <a:off x="13571296" y="5896455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dirty="0" err="1">
                    <a:solidFill>
                      <a:schemeClr val="accent4"/>
                    </a:solidFill>
                    <a:latin typeface="+mj-lt"/>
                    <a:cs typeface="Segoe UI Light" panose="020B0502040204020203" pitchFamily="34" charset="0"/>
                  </a:endParaRPr>
                </a:p>
              </p:txBody>
            </p:sp>
          </p:grpSp>
          <p:sp>
            <p:nvSpPr>
              <p:cNvPr id="38" name="Tekstvak 76"/>
              <p:cNvSpPr txBox="1"/>
              <p:nvPr userDrawn="1"/>
            </p:nvSpPr>
            <p:spPr>
              <a:xfrm>
                <a:off x="13143038" y="6165304"/>
                <a:ext cx="779464" cy="2616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50" b="1" i="0" u="none" strike="noStrike" kern="0" cap="none" spc="0" normalizeH="0" baseline="0" noProof="0" dirty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+mj-lt"/>
                    <a:cs typeface="Segoe UI Light" panose="020B0502040204020203" pitchFamily="34" charset="0"/>
                  </a:rPr>
                  <a:t>Crop</a:t>
                </a:r>
              </a:p>
            </p:txBody>
          </p:sp>
          <p:sp>
            <p:nvSpPr>
              <p:cNvPr id="39" name="Rechthoekige driehoek 38"/>
              <p:cNvSpPr/>
              <p:nvPr userDrawn="1"/>
            </p:nvSpPr>
            <p:spPr>
              <a:xfrm rot="18900000">
                <a:off x="13499178" y="6417015"/>
                <a:ext cx="67185" cy="67185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50"/>
                  </a:spcBef>
                  <a:spcAft>
                    <a:spcPts val="350"/>
                  </a:spcAft>
                </a:pPr>
                <a:endParaRPr lang="en-US" sz="1600" dirty="0" err="1">
                  <a:solidFill>
                    <a:schemeClr val="accent4"/>
                  </a:solidFill>
                  <a:latin typeface="+mj-lt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19" name="Rechthoek 18"/>
            <p:cNvSpPr/>
            <p:nvPr/>
          </p:nvSpPr>
          <p:spPr>
            <a:xfrm>
              <a:off x="12309443" y="-100346"/>
              <a:ext cx="2773430" cy="31537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180000" rIns="180000" rtlCol="0" anchor="t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</a:t>
              </a:r>
              <a:r>
                <a:rPr kumimoji="0" lang="nl-NL" sz="1600" b="1" i="0" u="none" strike="noStrike" kern="0" cap="all" spc="0" normalizeH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 IMAGE</a:t>
              </a:r>
              <a:endParaRPr kumimoji="0" lang="nl-NL" sz="1600" b="1" i="0" u="none" strike="noStrike" kern="0" cap="all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endParaRPr>
            </a:p>
          </p:txBody>
        </p:sp>
        <p:sp>
          <p:nvSpPr>
            <p:cNvPr id="21" name="Tekstvak 33"/>
            <p:cNvSpPr txBox="1"/>
            <p:nvPr/>
          </p:nvSpPr>
          <p:spPr>
            <a:xfrm>
              <a:off x="12494588" y="888538"/>
              <a:ext cx="2558692" cy="4860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Click</a:t>
              </a:r>
              <a:r>
                <a:rPr kumimoji="0" lang="en-US" sz="1200" b="0" i="0" u="none" strike="noStrike" kern="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 on the icon to insert an image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endParaRPr>
            </a:p>
          </p:txBody>
        </p:sp>
        <p:sp>
          <p:nvSpPr>
            <p:cNvPr id="22" name="Tekstvak 33"/>
            <p:cNvSpPr txBox="1"/>
            <p:nvPr/>
          </p:nvSpPr>
          <p:spPr>
            <a:xfrm>
              <a:off x="12494588" y="2792939"/>
              <a:ext cx="2558692" cy="60431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Select</a:t>
              </a:r>
              <a:r>
                <a:rPr kumimoji="0" lang="en-US" sz="1200" b="0" i="0" u="none" strike="noStrike" kern="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 the image you want to use and click on </a:t>
              </a:r>
              <a:r>
                <a:rPr lang="en-US" sz="1200" b="1" kern="0" dirty="0">
                  <a:latin typeface="+mj-lt"/>
                  <a:cs typeface="Segoe UI Light" panose="020B0502040204020203" pitchFamily="34" charset="0"/>
                </a:rPr>
                <a:t>‘</a:t>
              </a:r>
              <a:r>
                <a:rPr lang="en-US" sz="1200" b="1" kern="0" noProof="0" dirty="0">
                  <a:latin typeface="+mj-lt"/>
                  <a:cs typeface="Segoe UI Light" panose="020B0502040204020203" pitchFamily="34" charset="0"/>
                </a:rPr>
                <a:t>Insert’</a:t>
              </a:r>
              <a:endParaRPr kumimoji="0" lang="nl-NL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endParaRPr>
            </a:p>
          </p:txBody>
        </p:sp>
        <p:sp>
          <p:nvSpPr>
            <p:cNvPr id="23" name="Ovaal 22"/>
            <p:cNvSpPr/>
            <p:nvPr/>
          </p:nvSpPr>
          <p:spPr>
            <a:xfrm>
              <a:off x="12498295" y="430361"/>
              <a:ext cx="359927" cy="3599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4" name="Ovaal 23"/>
            <p:cNvSpPr/>
            <p:nvPr/>
          </p:nvSpPr>
          <p:spPr>
            <a:xfrm>
              <a:off x="12498295" y="2324903"/>
              <a:ext cx="359927" cy="3599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25" name="Rechte verbindingslijn 24"/>
            <p:cNvCxnSpPr/>
            <p:nvPr/>
          </p:nvCxnSpPr>
          <p:spPr>
            <a:xfrm>
              <a:off x="12496666" y="288269"/>
              <a:ext cx="2556613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26" name="Rechte verbindingslijn 25"/>
            <p:cNvCxnSpPr/>
            <p:nvPr/>
          </p:nvCxnSpPr>
          <p:spPr>
            <a:xfrm>
              <a:off x="12496327" y="2167521"/>
              <a:ext cx="2556952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27" name="Rechte verbindingslijn 26"/>
            <p:cNvCxnSpPr/>
            <p:nvPr/>
          </p:nvCxnSpPr>
          <p:spPr>
            <a:xfrm>
              <a:off x="12496666" y="4022832"/>
              <a:ext cx="2556613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pic>
          <p:nvPicPr>
            <p:cNvPr id="28" name="Icoontje afbeeldi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05025" y="1459905"/>
              <a:ext cx="521075" cy="521075"/>
            </a:xfrm>
            <a:prstGeom prst="rect">
              <a:avLst/>
            </a:prstGeom>
          </p:spPr>
        </p:pic>
        <p:sp>
          <p:nvSpPr>
            <p:cNvPr id="29" name="Tekstvak 33"/>
            <p:cNvSpPr txBox="1"/>
            <p:nvPr/>
          </p:nvSpPr>
          <p:spPr>
            <a:xfrm>
              <a:off x="12494588" y="4699050"/>
              <a:ext cx="2558692" cy="72197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 dirty="0">
                  <a:latin typeface="+mj-lt"/>
                  <a:cs typeface="Segoe UI Light" panose="020B0502040204020203" pitchFamily="34" charset="0"/>
                </a:rPr>
                <a:t>If you want to scale or drag the image go to </a:t>
              </a:r>
              <a:r>
                <a:rPr lang="en-US" sz="1200" b="1" kern="0" dirty="0">
                  <a:latin typeface="+mj-lt"/>
                  <a:cs typeface="Segoe UI Light" panose="020B0502040204020203" pitchFamily="34" charset="0"/>
                </a:rPr>
                <a:t>‘Picture Tools’ </a:t>
              </a:r>
              <a:r>
                <a:rPr lang="en-US" sz="1200" kern="0" dirty="0">
                  <a:latin typeface="+mj-lt"/>
                  <a:cs typeface="Segoe UI Light" panose="020B0502040204020203" pitchFamily="34" charset="0"/>
                </a:rPr>
                <a:t>and click on </a:t>
              </a:r>
              <a:r>
                <a:rPr lang="en-US" sz="1200" b="1" kern="0" dirty="0">
                  <a:latin typeface="+mj-lt"/>
                  <a:cs typeface="Segoe UI Light" panose="020B0502040204020203" pitchFamily="34" charset="0"/>
                </a:rPr>
                <a:t>‘Crop’</a:t>
              </a:r>
              <a:endParaRPr lang="nl-NL" sz="1200" b="1" kern="0" dirty="0">
                <a:latin typeface="+mj-lt"/>
                <a:cs typeface="Segoe UI Light" panose="020B0502040204020203" pitchFamily="34" charset="0"/>
              </a:endParaRPr>
            </a:p>
          </p:txBody>
        </p:sp>
        <p:sp>
          <p:nvSpPr>
            <p:cNvPr id="30" name="Ovaal 29"/>
            <p:cNvSpPr/>
            <p:nvPr/>
          </p:nvSpPr>
          <p:spPr>
            <a:xfrm>
              <a:off x="12498295" y="4182753"/>
              <a:ext cx="359927" cy="3599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3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endParaRPr>
            </a:p>
          </p:txBody>
        </p:sp>
        <p:cxnSp>
          <p:nvCxnSpPr>
            <p:cNvPr id="31" name="Rechte verbindingslijn 30"/>
            <p:cNvCxnSpPr/>
            <p:nvPr/>
          </p:nvCxnSpPr>
          <p:spPr>
            <a:xfrm>
              <a:off x="12496666" y="6856746"/>
              <a:ext cx="2556613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32" name="Groep 1342"/>
            <p:cNvGrpSpPr/>
            <p:nvPr/>
          </p:nvGrpSpPr>
          <p:grpSpPr>
            <a:xfrm>
              <a:off x="12491729" y="3471416"/>
              <a:ext cx="1114138" cy="297656"/>
              <a:chOff x="13560784" y="3471416"/>
              <a:chExt cx="1114138" cy="297656"/>
            </a:xfrm>
          </p:grpSpPr>
          <p:sp>
            <p:nvSpPr>
              <p:cNvPr id="33" name="Afgeronde rechthoek 32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34" name="Tekstvak 81"/>
              <p:cNvSpPr txBox="1"/>
              <p:nvPr/>
            </p:nvSpPr>
            <p:spPr>
              <a:xfrm>
                <a:off x="13573594" y="3509590"/>
                <a:ext cx="888311" cy="2308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GB" dirty="0">
                    <a:latin typeface="+mj-lt"/>
                  </a:rPr>
                  <a:t>Insert</a:t>
                </a:r>
              </a:p>
            </p:txBody>
          </p:sp>
          <p:cxnSp>
            <p:nvCxnSpPr>
              <p:cNvPr id="35" name="Rechte verbindingslijn 34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Gelijkbenige driehoek 1346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42761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6304153-AB0A-48EF-9773-766B89829996}" type="slidenum">
              <a:rPr lang="en-US" noProof="1" smtClean="0"/>
              <a:pPr/>
              <a:t>‹nr.›</a:t>
            </a:fld>
            <a:endParaRPr lang="en-US" noProof="1"/>
          </a:p>
        </p:txBody>
      </p:sp>
      <p:sp>
        <p:nvSpPr>
          <p:cNvPr id="12" name="Presentation title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noProof="1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8" hasCustomPrompt="1"/>
          </p:nvPr>
        </p:nvSpPr>
        <p:spPr>
          <a:xfrm>
            <a:off x="3988011" y="318527"/>
            <a:ext cx="4851190" cy="416457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grpSp>
        <p:nvGrpSpPr>
          <p:cNvPr id="15" name="Instructie grafiek"/>
          <p:cNvGrpSpPr/>
          <p:nvPr userDrawn="1"/>
        </p:nvGrpSpPr>
        <p:grpSpPr>
          <a:xfrm>
            <a:off x="9124948" y="-100346"/>
            <a:ext cx="2790696" cy="6959240"/>
            <a:chOff x="12304477" y="-100346"/>
            <a:chExt cx="2790696" cy="6959240"/>
          </a:xfrm>
        </p:grpSpPr>
        <p:sp>
          <p:nvSpPr>
            <p:cNvPr id="20" name="Rechthoek 19"/>
            <p:cNvSpPr/>
            <p:nvPr userDrawn="1"/>
          </p:nvSpPr>
          <p:spPr>
            <a:xfrm>
              <a:off x="12304477" y="4597047"/>
              <a:ext cx="2773430" cy="4128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180000" rIns="180000" rtlCol="0" anchor="t"/>
            <a:lstStyle/>
            <a:p>
              <a:r>
                <a:rPr lang="nl-NL" sz="1600" b="1" kern="0" cap="all" dirty="0" err="1">
                  <a:solidFill>
                    <a:schemeClr val="accent1"/>
                  </a:solidFill>
                  <a:latin typeface="+mj-lt"/>
                  <a:ea typeface="Adobe Heiti Std R" panose="020B0400000000000000" pitchFamily="34" charset="-128"/>
                  <a:cs typeface="Segoe UI Light" panose="020B0502040204020203" pitchFamily="34" charset="0"/>
                </a:rPr>
                <a:t>Edit</a:t>
              </a:r>
              <a:r>
                <a:rPr lang="nl-NL" sz="1600" b="1" kern="0" cap="all" dirty="0">
                  <a:solidFill>
                    <a:schemeClr val="accent1"/>
                  </a:solidFill>
                  <a:latin typeface="+mj-lt"/>
                  <a:ea typeface="Adobe Heiti Std R" panose="020B0400000000000000" pitchFamily="34" charset="-128"/>
                  <a:cs typeface="Segoe UI Light" panose="020B0502040204020203" pitchFamily="34" charset="0"/>
                </a:rPr>
                <a:t> </a:t>
              </a:r>
              <a:r>
                <a:rPr lang="nl-NL" sz="1600" b="1" kern="0" cap="all" dirty="0" err="1">
                  <a:solidFill>
                    <a:schemeClr val="accent1"/>
                  </a:solidFill>
                  <a:latin typeface="+mj-lt"/>
                  <a:ea typeface="Adobe Heiti Std R" panose="020B0400000000000000" pitchFamily="34" charset="-128"/>
                  <a:cs typeface="Segoe UI Light" panose="020B0502040204020203" pitchFamily="34" charset="0"/>
                </a:rPr>
                <a:t>graph</a:t>
              </a:r>
              <a:endParaRPr lang="nl-NL" sz="1600" b="1" kern="0" cap="all" dirty="0">
                <a:solidFill>
                  <a:schemeClr val="accent1"/>
                </a:solidFill>
                <a:latin typeface="+mj-lt"/>
                <a:ea typeface="Adobe Heiti Std R" panose="020B0400000000000000" pitchFamily="34" charset="-128"/>
                <a:cs typeface="Segoe UI Light" panose="020B0502040204020203" pitchFamily="34" charset="0"/>
              </a:endParaRPr>
            </a:p>
          </p:txBody>
        </p:sp>
        <p:sp>
          <p:nvSpPr>
            <p:cNvPr id="21" name="Rechthoek 20"/>
            <p:cNvSpPr/>
            <p:nvPr userDrawn="1"/>
          </p:nvSpPr>
          <p:spPr>
            <a:xfrm>
              <a:off x="12321743" y="-100346"/>
              <a:ext cx="2773430" cy="31537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180000" rIns="180000" rtlCol="0" anchor="t"/>
            <a:lstStyle/>
            <a:p>
              <a:r>
                <a:rPr lang="nl-NL" sz="1600" b="1" kern="0" cap="all" dirty="0" err="1">
                  <a:solidFill>
                    <a:schemeClr val="accent1"/>
                  </a:solidFill>
                  <a:latin typeface="+mj-lt"/>
                  <a:ea typeface="Adobe Heiti Std R" panose="020B0400000000000000" pitchFamily="34" charset="-128"/>
                  <a:cs typeface="Segoe UI Light" panose="020B0502040204020203" pitchFamily="34" charset="0"/>
                </a:rPr>
                <a:t>Insert</a:t>
              </a:r>
              <a:r>
                <a:rPr lang="nl-NL" sz="1600" b="1" kern="0" cap="all" dirty="0">
                  <a:solidFill>
                    <a:schemeClr val="accent1"/>
                  </a:solidFill>
                  <a:latin typeface="+mj-lt"/>
                  <a:ea typeface="Adobe Heiti Std R" panose="020B0400000000000000" pitchFamily="34" charset="-128"/>
                  <a:cs typeface="Segoe UI Light" panose="020B0502040204020203" pitchFamily="34" charset="0"/>
                </a:rPr>
                <a:t> </a:t>
              </a:r>
              <a:r>
                <a:rPr lang="nl-NL" sz="1600" b="1" kern="0" cap="all" dirty="0" err="1">
                  <a:solidFill>
                    <a:schemeClr val="accent1"/>
                  </a:solidFill>
                  <a:latin typeface="+mj-lt"/>
                  <a:ea typeface="Adobe Heiti Std R" panose="020B0400000000000000" pitchFamily="34" charset="-128"/>
                  <a:cs typeface="Segoe UI Light" panose="020B0502040204020203" pitchFamily="34" charset="0"/>
                </a:rPr>
                <a:t>graph</a:t>
              </a:r>
              <a:endParaRPr lang="nl-NL" sz="1600" b="1" kern="0" cap="all" dirty="0">
                <a:solidFill>
                  <a:schemeClr val="accent1"/>
                </a:solidFill>
                <a:latin typeface="+mj-lt"/>
                <a:ea typeface="Adobe Heiti Std R" panose="020B0400000000000000" pitchFamily="34" charset="-128"/>
                <a:cs typeface="Segoe UI Light" panose="020B0502040204020203" pitchFamily="34" charset="0"/>
              </a:endParaRPr>
            </a:p>
          </p:txBody>
        </p:sp>
        <p:cxnSp>
          <p:nvCxnSpPr>
            <p:cNvPr id="22" name="Rechte verbindingslijn 21"/>
            <p:cNvCxnSpPr/>
            <p:nvPr userDrawn="1"/>
          </p:nvCxnSpPr>
          <p:spPr>
            <a:xfrm>
              <a:off x="12489700" y="5009853"/>
              <a:ext cx="2559223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3" name="Tekstvak 33"/>
            <p:cNvSpPr txBox="1"/>
            <p:nvPr userDrawn="1"/>
          </p:nvSpPr>
          <p:spPr>
            <a:xfrm>
              <a:off x="12494462" y="5175274"/>
              <a:ext cx="2310671" cy="78045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lvl="0" fontAlgn="auto">
                <a:spcBef>
                  <a:spcPts val="0"/>
                </a:spcBef>
                <a:spcAft>
                  <a:spcPts val="0"/>
                </a:spcAft>
                <a:defRPr sz="1200" kern="0">
                  <a:latin typeface="Segoe UI Light" panose="020B0502040204020203" pitchFamily="34" charset="0"/>
                  <a:cs typeface="Segoe UI Light" panose="020B0502040204020203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cs typeface="Arial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cs typeface="Arial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cs typeface="Arial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cs typeface="Arial" charset="0"/>
                </a:defRPr>
              </a:lvl5pPr>
              <a:lvl6pPr>
                <a:defRPr>
                  <a:latin typeface="Arial" charset="0"/>
                  <a:cs typeface="Arial" charset="0"/>
                </a:defRPr>
              </a:lvl6pPr>
              <a:lvl7pPr>
                <a:defRPr>
                  <a:latin typeface="Arial" charset="0"/>
                  <a:cs typeface="Arial" charset="0"/>
                </a:defRPr>
              </a:lvl7pPr>
              <a:lvl8pPr>
                <a:defRPr>
                  <a:latin typeface="Arial" charset="0"/>
                  <a:cs typeface="Arial" charset="0"/>
                </a:defRPr>
              </a:lvl8pPr>
              <a:lvl9pPr>
                <a:defRPr>
                  <a:latin typeface="Arial" charset="0"/>
                  <a:cs typeface="Arial" charset="0"/>
                </a:defRPr>
              </a:lvl9pPr>
            </a:lstStyle>
            <a:p>
              <a:r>
                <a:rPr lang="nl-NL" dirty="0">
                  <a:latin typeface="+mj-lt"/>
                  <a:ea typeface="Adobe Heiti Std R" panose="020B0400000000000000" pitchFamily="34" charset="-128"/>
                </a:rPr>
                <a:t>Select the </a:t>
              </a:r>
              <a:r>
                <a:rPr lang="nl-NL" dirty="0" err="1">
                  <a:latin typeface="+mj-lt"/>
                  <a:ea typeface="Adobe Heiti Std R" panose="020B0400000000000000" pitchFamily="34" charset="-128"/>
                </a:rPr>
                <a:t>graph</a:t>
              </a:r>
              <a:r>
                <a:rPr lang="nl-NL" dirty="0">
                  <a:latin typeface="+mj-lt"/>
                  <a:ea typeface="Adobe Heiti Std R" panose="020B0400000000000000" pitchFamily="34" charset="-128"/>
                </a:rPr>
                <a:t>, click on the right mouse-button </a:t>
              </a:r>
              <a:r>
                <a:rPr lang="nl-NL" dirty="0" err="1">
                  <a:latin typeface="+mj-lt"/>
                  <a:ea typeface="Adobe Heiti Std R" panose="020B0400000000000000" pitchFamily="34" charset="-128"/>
                </a:rPr>
                <a:t>and</a:t>
              </a:r>
              <a:r>
                <a:rPr lang="nl-NL" dirty="0">
                  <a:latin typeface="+mj-lt"/>
                  <a:ea typeface="Adobe Heiti Std R" panose="020B0400000000000000" pitchFamily="34" charset="-128"/>
                </a:rPr>
                <a:t> </a:t>
              </a:r>
              <a:r>
                <a:rPr lang="nl-NL" dirty="0" err="1">
                  <a:latin typeface="+mj-lt"/>
                  <a:ea typeface="Adobe Heiti Std R" panose="020B0400000000000000" pitchFamily="34" charset="-128"/>
                </a:rPr>
                <a:t>choose</a:t>
              </a:r>
              <a:r>
                <a:rPr lang="nl-NL" dirty="0">
                  <a:latin typeface="+mj-lt"/>
                  <a:ea typeface="Adobe Heiti Std R" panose="020B0400000000000000" pitchFamily="34" charset="-128"/>
                </a:rPr>
                <a:t> </a:t>
              </a:r>
              <a:r>
                <a:rPr lang="nl-NL" b="1" dirty="0">
                  <a:latin typeface="+mj-lt"/>
                  <a:ea typeface="Adobe Heiti Std R" panose="020B0400000000000000" pitchFamily="34" charset="-128"/>
                </a:rPr>
                <a:t>‘</a:t>
              </a:r>
              <a:r>
                <a:rPr lang="nl-NL" b="1" dirty="0" err="1">
                  <a:latin typeface="+mj-lt"/>
                  <a:ea typeface="Adobe Heiti Std R" panose="020B0400000000000000" pitchFamily="34" charset="-128"/>
                </a:rPr>
                <a:t>Edit</a:t>
              </a:r>
              <a:r>
                <a:rPr lang="nl-NL" b="1" dirty="0">
                  <a:latin typeface="+mj-lt"/>
                  <a:ea typeface="Adobe Heiti Std R" panose="020B0400000000000000" pitchFamily="34" charset="-128"/>
                </a:rPr>
                <a:t> data’</a:t>
              </a:r>
            </a:p>
          </p:txBody>
        </p:sp>
        <p:sp>
          <p:nvSpPr>
            <p:cNvPr id="24" name="Tekstvak 33"/>
            <p:cNvSpPr txBox="1"/>
            <p:nvPr userDrawn="1"/>
          </p:nvSpPr>
          <p:spPr>
            <a:xfrm>
              <a:off x="12496081" y="888538"/>
              <a:ext cx="2327979" cy="4860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kern="0" cap="none" spc="0" normalizeH="0" baseline="0">
                  <a:ln>
                    <a:noFill/>
                  </a:ln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cs typeface="Arial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cs typeface="Arial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cs typeface="Arial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cs typeface="Arial" charset="0"/>
                </a:defRPr>
              </a:lvl5pPr>
              <a:lvl6pPr>
                <a:defRPr>
                  <a:latin typeface="Arial" charset="0"/>
                  <a:cs typeface="Arial" charset="0"/>
                </a:defRPr>
              </a:lvl6pPr>
              <a:lvl7pPr>
                <a:defRPr>
                  <a:latin typeface="Arial" charset="0"/>
                  <a:cs typeface="Arial" charset="0"/>
                </a:defRPr>
              </a:lvl7pPr>
              <a:lvl8pPr>
                <a:defRPr>
                  <a:latin typeface="Arial" charset="0"/>
                  <a:cs typeface="Arial" charset="0"/>
                </a:defRPr>
              </a:lvl8pPr>
              <a:lvl9pPr>
                <a:defRPr>
                  <a:latin typeface="Arial" charset="0"/>
                  <a:cs typeface="Arial" charset="0"/>
                </a:defRPr>
              </a:lvl9pPr>
            </a:lstStyle>
            <a:p>
              <a:r>
                <a:rPr lang="nl-NL" dirty="0">
                  <a:latin typeface="+mj-lt"/>
                  <a:ea typeface="Adobe Heiti Std R" panose="020B0400000000000000" pitchFamily="34" charset="-128"/>
                </a:rPr>
                <a:t>Click on the icon </a:t>
              </a:r>
              <a:r>
                <a:rPr lang="nl-NL" dirty="0" err="1">
                  <a:latin typeface="+mj-lt"/>
                  <a:ea typeface="Adobe Heiti Std R" panose="020B0400000000000000" pitchFamily="34" charset="-128"/>
                </a:rPr>
                <a:t>to</a:t>
              </a:r>
              <a:r>
                <a:rPr lang="nl-NL" dirty="0">
                  <a:latin typeface="+mj-lt"/>
                  <a:ea typeface="Adobe Heiti Std R" panose="020B0400000000000000" pitchFamily="34" charset="-128"/>
                </a:rPr>
                <a:t> </a:t>
              </a:r>
              <a:r>
                <a:rPr lang="nl-NL" dirty="0" err="1">
                  <a:latin typeface="+mj-lt"/>
                  <a:ea typeface="Adobe Heiti Std R" panose="020B0400000000000000" pitchFamily="34" charset="-128"/>
                </a:rPr>
                <a:t>insert</a:t>
              </a:r>
              <a:r>
                <a:rPr lang="nl-NL" dirty="0">
                  <a:latin typeface="+mj-lt"/>
                  <a:ea typeface="Adobe Heiti Std R" panose="020B0400000000000000" pitchFamily="34" charset="-128"/>
                </a:rPr>
                <a:t> a </a:t>
              </a:r>
              <a:r>
                <a:rPr lang="nl-NL" dirty="0" err="1">
                  <a:latin typeface="+mj-lt"/>
                  <a:ea typeface="Adobe Heiti Std R" panose="020B0400000000000000" pitchFamily="34" charset="-128"/>
                </a:rPr>
                <a:t>graph</a:t>
              </a:r>
              <a:endParaRPr lang="nl-NL" dirty="0">
                <a:latin typeface="+mj-lt"/>
                <a:ea typeface="Adobe Heiti Std R" panose="020B0400000000000000" pitchFamily="34" charset="-128"/>
              </a:endParaRPr>
            </a:p>
          </p:txBody>
        </p:sp>
        <p:sp>
          <p:nvSpPr>
            <p:cNvPr id="25" name="Tekstvak 33"/>
            <p:cNvSpPr txBox="1"/>
            <p:nvPr userDrawn="1"/>
          </p:nvSpPr>
          <p:spPr>
            <a:xfrm>
              <a:off x="12496081" y="2792939"/>
              <a:ext cx="2327979" cy="60431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kern="0" cap="none" spc="0" normalizeH="0" baseline="0">
                  <a:ln>
                    <a:noFill/>
                  </a:ln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cs typeface="Arial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cs typeface="Arial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cs typeface="Arial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cs typeface="Arial" charset="0"/>
                </a:defRPr>
              </a:lvl5pPr>
              <a:lvl6pPr>
                <a:defRPr>
                  <a:latin typeface="Arial" charset="0"/>
                  <a:cs typeface="Arial" charset="0"/>
                </a:defRPr>
              </a:lvl6pPr>
              <a:lvl7pPr>
                <a:defRPr>
                  <a:latin typeface="Arial" charset="0"/>
                  <a:cs typeface="Arial" charset="0"/>
                </a:defRPr>
              </a:lvl7pPr>
              <a:lvl8pPr>
                <a:defRPr>
                  <a:latin typeface="Arial" charset="0"/>
                  <a:cs typeface="Arial" charset="0"/>
                </a:defRPr>
              </a:lvl8pPr>
              <a:lvl9pPr>
                <a:defRPr>
                  <a:latin typeface="Arial" charset="0"/>
                  <a:cs typeface="Arial" charset="0"/>
                </a:defRPr>
              </a:lvl9pPr>
            </a:lstStyle>
            <a:p>
              <a:r>
                <a:rPr lang="en-US" dirty="0">
                  <a:latin typeface="+mj-lt"/>
                  <a:ea typeface="Adobe Heiti Std R" panose="020B0400000000000000" pitchFamily="34" charset="-128"/>
                </a:rPr>
                <a:t>Select the graph you want to use and click on </a:t>
              </a:r>
              <a:r>
                <a:rPr lang="en-US" b="1" dirty="0">
                  <a:latin typeface="+mj-lt"/>
                  <a:ea typeface="Adobe Heiti Std R" panose="020B0400000000000000" pitchFamily="34" charset="-128"/>
                </a:rPr>
                <a:t>‘Insert’</a:t>
              </a:r>
              <a:endParaRPr lang="nl-NL" b="1" dirty="0">
                <a:latin typeface="+mj-lt"/>
                <a:ea typeface="Adobe Heiti Std R" panose="020B0400000000000000" pitchFamily="34" charset="-128"/>
              </a:endParaRPr>
            </a:p>
          </p:txBody>
        </p:sp>
        <p:sp>
          <p:nvSpPr>
            <p:cNvPr id="26" name="Ovaal 25"/>
            <p:cNvSpPr/>
            <p:nvPr userDrawn="1"/>
          </p:nvSpPr>
          <p:spPr>
            <a:xfrm>
              <a:off x="12496081" y="430361"/>
              <a:ext cx="359927" cy="3599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/>
            <a:p>
              <a:pPr algn="ctr"/>
              <a:r>
                <a:rPr lang="nl-NL" sz="1400" kern="0" dirty="0">
                  <a:solidFill>
                    <a:schemeClr val="bg1"/>
                  </a:solidFill>
                  <a:latin typeface="+mj-lt"/>
                  <a:ea typeface="Adobe Heiti Std R" panose="020B0400000000000000" pitchFamily="34" charset="-128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7" name="Ovaal 26"/>
            <p:cNvSpPr/>
            <p:nvPr userDrawn="1"/>
          </p:nvSpPr>
          <p:spPr>
            <a:xfrm>
              <a:off x="12496081" y="2324902"/>
              <a:ext cx="359927" cy="3599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/>
            <a:p>
              <a:pPr algn="ctr"/>
              <a:r>
                <a:rPr lang="nl-NL" sz="1400" kern="0" dirty="0">
                  <a:solidFill>
                    <a:schemeClr val="bg1"/>
                  </a:solidFill>
                  <a:latin typeface="+mj-lt"/>
                  <a:ea typeface="Adobe Heiti Std R" panose="020B0400000000000000" pitchFamily="34" charset="-128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28" name="Rechte verbindingslijn 27"/>
            <p:cNvCxnSpPr/>
            <p:nvPr userDrawn="1"/>
          </p:nvCxnSpPr>
          <p:spPr>
            <a:xfrm>
              <a:off x="12508966" y="285631"/>
              <a:ext cx="2539957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29" name="Rechte verbindingslijn 28"/>
            <p:cNvCxnSpPr/>
            <p:nvPr userDrawn="1"/>
          </p:nvCxnSpPr>
          <p:spPr>
            <a:xfrm>
              <a:off x="12508627" y="2167521"/>
              <a:ext cx="2540296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0" name="Rechte verbindingslijn 29"/>
            <p:cNvCxnSpPr/>
            <p:nvPr userDrawn="1"/>
          </p:nvCxnSpPr>
          <p:spPr>
            <a:xfrm>
              <a:off x="12478486" y="4022832"/>
              <a:ext cx="2570437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31" name="Groep 60"/>
            <p:cNvGrpSpPr/>
            <p:nvPr userDrawn="1"/>
          </p:nvGrpSpPr>
          <p:grpSpPr>
            <a:xfrm>
              <a:off x="12393537" y="1459904"/>
              <a:ext cx="689983" cy="573048"/>
              <a:chOff x="15171969" y="1587338"/>
              <a:chExt cx="755407" cy="627385"/>
            </a:xfrm>
          </p:grpSpPr>
          <p:sp>
            <p:nvSpPr>
              <p:cNvPr id="74" name="Rechthoek 962"/>
              <p:cNvSpPr/>
              <p:nvPr userDrawn="1"/>
            </p:nvSpPr>
            <p:spPr>
              <a:xfrm>
                <a:off x="15171969" y="2008934"/>
                <a:ext cx="755407" cy="205789"/>
              </a:xfrm>
              <a:custGeom>
                <a:avLst/>
                <a:gdLst>
                  <a:gd name="connsiteX0" fmla="*/ 0 w 664132"/>
                  <a:gd name="connsiteY0" fmla="*/ 0 h 277787"/>
                  <a:gd name="connsiteX1" fmla="*/ 664132 w 664132"/>
                  <a:gd name="connsiteY1" fmla="*/ 0 h 277787"/>
                  <a:gd name="connsiteX2" fmla="*/ 664132 w 664132"/>
                  <a:gd name="connsiteY2" fmla="*/ 277787 h 277787"/>
                  <a:gd name="connsiteX3" fmla="*/ 0 w 664132"/>
                  <a:gd name="connsiteY3" fmla="*/ 277787 h 277787"/>
                  <a:gd name="connsiteX4" fmla="*/ 0 w 664132"/>
                  <a:gd name="connsiteY4" fmla="*/ 0 h 277787"/>
                  <a:gd name="connsiteX0" fmla="*/ 0 w 664132"/>
                  <a:gd name="connsiteY0" fmla="*/ 0 h 290487"/>
                  <a:gd name="connsiteX1" fmla="*/ 664132 w 664132"/>
                  <a:gd name="connsiteY1" fmla="*/ 0 h 290487"/>
                  <a:gd name="connsiteX2" fmla="*/ 333932 w 664132"/>
                  <a:gd name="connsiteY2" fmla="*/ 290487 h 290487"/>
                  <a:gd name="connsiteX3" fmla="*/ 0 w 664132"/>
                  <a:gd name="connsiteY3" fmla="*/ 277787 h 290487"/>
                  <a:gd name="connsiteX4" fmla="*/ 0 w 664132"/>
                  <a:gd name="connsiteY4" fmla="*/ 0 h 290487"/>
                  <a:gd name="connsiteX0" fmla="*/ 0 w 664132"/>
                  <a:gd name="connsiteY0" fmla="*/ 0 h 277787"/>
                  <a:gd name="connsiteX1" fmla="*/ 664132 w 664132"/>
                  <a:gd name="connsiteY1" fmla="*/ 0 h 277787"/>
                  <a:gd name="connsiteX2" fmla="*/ 575232 w 664132"/>
                  <a:gd name="connsiteY2" fmla="*/ 271437 h 277787"/>
                  <a:gd name="connsiteX3" fmla="*/ 0 w 664132"/>
                  <a:gd name="connsiteY3" fmla="*/ 277787 h 277787"/>
                  <a:gd name="connsiteX4" fmla="*/ 0 w 664132"/>
                  <a:gd name="connsiteY4" fmla="*/ 0 h 277787"/>
                  <a:gd name="connsiteX0" fmla="*/ 0 w 708582"/>
                  <a:gd name="connsiteY0" fmla="*/ 0 h 277787"/>
                  <a:gd name="connsiteX1" fmla="*/ 708582 w 708582"/>
                  <a:gd name="connsiteY1" fmla="*/ 31750 h 277787"/>
                  <a:gd name="connsiteX2" fmla="*/ 575232 w 708582"/>
                  <a:gd name="connsiteY2" fmla="*/ 271437 h 277787"/>
                  <a:gd name="connsiteX3" fmla="*/ 0 w 708582"/>
                  <a:gd name="connsiteY3" fmla="*/ 277787 h 277787"/>
                  <a:gd name="connsiteX4" fmla="*/ 0 w 708582"/>
                  <a:gd name="connsiteY4" fmla="*/ 0 h 277787"/>
                  <a:gd name="connsiteX0" fmla="*/ 228600 w 708582"/>
                  <a:gd name="connsiteY0" fmla="*/ 6350 h 246037"/>
                  <a:gd name="connsiteX1" fmla="*/ 708582 w 708582"/>
                  <a:gd name="connsiteY1" fmla="*/ 0 h 246037"/>
                  <a:gd name="connsiteX2" fmla="*/ 575232 w 708582"/>
                  <a:gd name="connsiteY2" fmla="*/ 239687 h 246037"/>
                  <a:gd name="connsiteX3" fmla="*/ 0 w 708582"/>
                  <a:gd name="connsiteY3" fmla="*/ 246037 h 246037"/>
                  <a:gd name="connsiteX4" fmla="*/ 228600 w 708582"/>
                  <a:gd name="connsiteY4" fmla="*/ 6350 h 246037"/>
                  <a:gd name="connsiteX0" fmla="*/ 228600 w 778432"/>
                  <a:gd name="connsiteY0" fmla="*/ 0 h 239687"/>
                  <a:gd name="connsiteX1" fmla="*/ 778432 w 778432"/>
                  <a:gd name="connsiteY1" fmla="*/ 25400 h 239687"/>
                  <a:gd name="connsiteX2" fmla="*/ 575232 w 778432"/>
                  <a:gd name="connsiteY2" fmla="*/ 233337 h 239687"/>
                  <a:gd name="connsiteX3" fmla="*/ 0 w 778432"/>
                  <a:gd name="connsiteY3" fmla="*/ 239687 h 239687"/>
                  <a:gd name="connsiteX4" fmla="*/ 228600 w 778432"/>
                  <a:gd name="connsiteY4" fmla="*/ 0 h 239687"/>
                  <a:gd name="connsiteX0" fmla="*/ 228600 w 778432"/>
                  <a:gd name="connsiteY0" fmla="*/ 0 h 214287"/>
                  <a:gd name="connsiteX1" fmla="*/ 778432 w 778432"/>
                  <a:gd name="connsiteY1" fmla="*/ 0 h 214287"/>
                  <a:gd name="connsiteX2" fmla="*/ 575232 w 778432"/>
                  <a:gd name="connsiteY2" fmla="*/ 207937 h 214287"/>
                  <a:gd name="connsiteX3" fmla="*/ 0 w 778432"/>
                  <a:gd name="connsiteY3" fmla="*/ 214287 h 214287"/>
                  <a:gd name="connsiteX4" fmla="*/ 228600 w 778432"/>
                  <a:gd name="connsiteY4" fmla="*/ 0 h 214287"/>
                  <a:gd name="connsiteX0" fmla="*/ 228600 w 730724"/>
                  <a:gd name="connsiteY0" fmla="*/ 3975 h 218262"/>
                  <a:gd name="connsiteX1" fmla="*/ 730724 w 730724"/>
                  <a:gd name="connsiteY1" fmla="*/ 0 h 218262"/>
                  <a:gd name="connsiteX2" fmla="*/ 575232 w 730724"/>
                  <a:gd name="connsiteY2" fmla="*/ 211912 h 218262"/>
                  <a:gd name="connsiteX3" fmla="*/ 0 w 730724"/>
                  <a:gd name="connsiteY3" fmla="*/ 218262 h 218262"/>
                  <a:gd name="connsiteX4" fmla="*/ 228600 w 730724"/>
                  <a:gd name="connsiteY4" fmla="*/ 3975 h 218262"/>
                  <a:gd name="connsiteX0" fmla="*/ 252454 w 754578"/>
                  <a:gd name="connsiteY0" fmla="*/ 3975 h 211912"/>
                  <a:gd name="connsiteX1" fmla="*/ 754578 w 754578"/>
                  <a:gd name="connsiteY1" fmla="*/ 0 h 211912"/>
                  <a:gd name="connsiteX2" fmla="*/ 599086 w 754578"/>
                  <a:gd name="connsiteY2" fmla="*/ 211912 h 211912"/>
                  <a:gd name="connsiteX3" fmla="*/ 0 w 754578"/>
                  <a:gd name="connsiteY3" fmla="*/ 210311 h 211912"/>
                  <a:gd name="connsiteX4" fmla="*/ 252454 w 754578"/>
                  <a:gd name="connsiteY4" fmla="*/ 3975 h 211912"/>
                  <a:gd name="connsiteX0" fmla="*/ 172941 w 754578"/>
                  <a:gd name="connsiteY0" fmla="*/ 0 h 219864"/>
                  <a:gd name="connsiteX1" fmla="*/ 754578 w 754578"/>
                  <a:gd name="connsiteY1" fmla="*/ 7952 h 219864"/>
                  <a:gd name="connsiteX2" fmla="*/ 599086 w 754578"/>
                  <a:gd name="connsiteY2" fmla="*/ 219864 h 219864"/>
                  <a:gd name="connsiteX3" fmla="*/ 0 w 754578"/>
                  <a:gd name="connsiteY3" fmla="*/ 218263 h 219864"/>
                  <a:gd name="connsiteX4" fmla="*/ 172941 w 754578"/>
                  <a:gd name="connsiteY4" fmla="*/ 0 h 219864"/>
                  <a:gd name="connsiteX0" fmla="*/ 172941 w 754578"/>
                  <a:gd name="connsiteY0" fmla="*/ 0 h 223840"/>
                  <a:gd name="connsiteX1" fmla="*/ 754578 w 754578"/>
                  <a:gd name="connsiteY1" fmla="*/ 7952 h 223840"/>
                  <a:gd name="connsiteX2" fmla="*/ 654745 w 754578"/>
                  <a:gd name="connsiteY2" fmla="*/ 223840 h 223840"/>
                  <a:gd name="connsiteX3" fmla="*/ 0 w 754578"/>
                  <a:gd name="connsiteY3" fmla="*/ 218263 h 223840"/>
                  <a:gd name="connsiteX4" fmla="*/ 172941 w 754578"/>
                  <a:gd name="connsiteY4" fmla="*/ 0 h 223840"/>
                  <a:gd name="connsiteX0" fmla="*/ 172941 w 754578"/>
                  <a:gd name="connsiteY0" fmla="*/ 0 h 219864"/>
                  <a:gd name="connsiteX1" fmla="*/ 754578 w 754578"/>
                  <a:gd name="connsiteY1" fmla="*/ 7952 h 219864"/>
                  <a:gd name="connsiteX2" fmla="*/ 646793 w 754578"/>
                  <a:gd name="connsiteY2" fmla="*/ 219864 h 219864"/>
                  <a:gd name="connsiteX3" fmla="*/ 0 w 754578"/>
                  <a:gd name="connsiteY3" fmla="*/ 218263 h 219864"/>
                  <a:gd name="connsiteX4" fmla="*/ 172941 w 754578"/>
                  <a:gd name="connsiteY4" fmla="*/ 0 h 219864"/>
                  <a:gd name="connsiteX0" fmla="*/ 172941 w 818189"/>
                  <a:gd name="connsiteY0" fmla="*/ 0 h 219864"/>
                  <a:gd name="connsiteX1" fmla="*/ 818189 w 818189"/>
                  <a:gd name="connsiteY1" fmla="*/ 31806 h 219864"/>
                  <a:gd name="connsiteX2" fmla="*/ 646793 w 818189"/>
                  <a:gd name="connsiteY2" fmla="*/ 219864 h 219864"/>
                  <a:gd name="connsiteX3" fmla="*/ 0 w 818189"/>
                  <a:gd name="connsiteY3" fmla="*/ 218263 h 219864"/>
                  <a:gd name="connsiteX4" fmla="*/ 172941 w 818189"/>
                  <a:gd name="connsiteY4" fmla="*/ 0 h 219864"/>
                  <a:gd name="connsiteX0" fmla="*/ 172941 w 806262"/>
                  <a:gd name="connsiteY0" fmla="*/ 0 h 219864"/>
                  <a:gd name="connsiteX1" fmla="*/ 806262 w 806262"/>
                  <a:gd name="connsiteY1" fmla="*/ 11928 h 219864"/>
                  <a:gd name="connsiteX2" fmla="*/ 646793 w 806262"/>
                  <a:gd name="connsiteY2" fmla="*/ 219864 h 219864"/>
                  <a:gd name="connsiteX3" fmla="*/ 0 w 806262"/>
                  <a:gd name="connsiteY3" fmla="*/ 218263 h 219864"/>
                  <a:gd name="connsiteX4" fmla="*/ 172941 w 806262"/>
                  <a:gd name="connsiteY4" fmla="*/ 0 h 219864"/>
                  <a:gd name="connsiteX0" fmla="*/ 172941 w 798310"/>
                  <a:gd name="connsiteY0" fmla="*/ 0 h 219864"/>
                  <a:gd name="connsiteX1" fmla="*/ 798310 w 798310"/>
                  <a:gd name="connsiteY1" fmla="*/ 15903 h 219864"/>
                  <a:gd name="connsiteX2" fmla="*/ 646793 w 798310"/>
                  <a:gd name="connsiteY2" fmla="*/ 219864 h 219864"/>
                  <a:gd name="connsiteX3" fmla="*/ 0 w 798310"/>
                  <a:gd name="connsiteY3" fmla="*/ 218263 h 219864"/>
                  <a:gd name="connsiteX4" fmla="*/ 172941 w 798310"/>
                  <a:gd name="connsiteY4" fmla="*/ 0 h 219864"/>
                  <a:gd name="connsiteX0" fmla="*/ 172941 w 798310"/>
                  <a:gd name="connsiteY0" fmla="*/ 0 h 259620"/>
                  <a:gd name="connsiteX1" fmla="*/ 798310 w 798310"/>
                  <a:gd name="connsiteY1" fmla="*/ 15903 h 259620"/>
                  <a:gd name="connsiteX2" fmla="*/ 614988 w 798310"/>
                  <a:gd name="connsiteY2" fmla="*/ 259620 h 259620"/>
                  <a:gd name="connsiteX3" fmla="*/ 0 w 798310"/>
                  <a:gd name="connsiteY3" fmla="*/ 218263 h 259620"/>
                  <a:gd name="connsiteX4" fmla="*/ 172941 w 798310"/>
                  <a:gd name="connsiteY4" fmla="*/ 0 h 259620"/>
                  <a:gd name="connsiteX0" fmla="*/ 188843 w 814212"/>
                  <a:gd name="connsiteY0" fmla="*/ 0 h 259620"/>
                  <a:gd name="connsiteX1" fmla="*/ 814212 w 814212"/>
                  <a:gd name="connsiteY1" fmla="*/ 15903 h 259620"/>
                  <a:gd name="connsiteX2" fmla="*/ 630890 w 814212"/>
                  <a:gd name="connsiteY2" fmla="*/ 259620 h 259620"/>
                  <a:gd name="connsiteX3" fmla="*/ 0 w 814212"/>
                  <a:gd name="connsiteY3" fmla="*/ 254043 h 259620"/>
                  <a:gd name="connsiteX4" fmla="*/ 188843 w 814212"/>
                  <a:gd name="connsiteY4" fmla="*/ 0 h 259620"/>
                  <a:gd name="connsiteX0" fmla="*/ 208721 w 834090"/>
                  <a:gd name="connsiteY0" fmla="*/ 0 h 259620"/>
                  <a:gd name="connsiteX1" fmla="*/ 834090 w 834090"/>
                  <a:gd name="connsiteY1" fmla="*/ 15903 h 259620"/>
                  <a:gd name="connsiteX2" fmla="*/ 650768 w 834090"/>
                  <a:gd name="connsiteY2" fmla="*/ 259620 h 259620"/>
                  <a:gd name="connsiteX3" fmla="*/ 0 w 834090"/>
                  <a:gd name="connsiteY3" fmla="*/ 254043 h 259620"/>
                  <a:gd name="connsiteX4" fmla="*/ 208721 w 834090"/>
                  <a:gd name="connsiteY4" fmla="*/ 0 h 259620"/>
                  <a:gd name="connsiteX0" fmla="*/ 268356 w 893725"/>
                  <a:gd name="connsiteY0" fmla="*/ 0 h 259620"/>
                  <a:gd name="connsiteX1" fmla="*/ 893725 w 893725"/>
                  <a:gd name="connsiteY1" fmla="*/ 15903 h 259620"/>
                  <a:gd name="connsiteX2" fmla="*/ 710403 w 893725"/>
                  <a:gd name="connsiteY2" fmla="*/ 259620 h 259620"/>
                  <a:gd name="connsiteX3" fmla="*/ 0 w 893725"/>
                  <a:gd name="connsiteY3" fmla="*/ 254043 h 259620"/>
                  <a:gd name="connsiteX4" fmla="*/ 268356 w 893725"/>
                  <a:gd name="connsiteY4" fmla="*/ 0 h 259620"/>
                  <a:gd name="connsiteX0" fmla="*/ 260405 w 885774"/>
                  <a:gd name="connsiteY0" fmla="*/ 0 h 259620"/>
                  <a:gd name="connsiteX1" fmla="*/ 885774 w 885774"/>
                  <a:gd name="connsiteY1" fmla="*/ 15903 h 259620"/>
                  <a:gd name="connsiteX2" fmla="*/ 702452 w 885774"/>
                  <a:gd name="connsiteY2" fmla="*/ 259620 h 259620"/>
                  <a:gd name="connsiteX3" fmla="*/ 0 w 885774"/>
                  <a:gd name="connsiteY3" fmla="*/ 254043 h 259620"/>
                  <a:gd name="connsiteX4" fmla="*/ 260405 w 885774"/>
                  <a:gd name="connsiteY4" fmla="*/ 0 h 259620"/>
                  <a:gd name="connsiteX0" fmla="*/ 220648 w 885774"/>
                  <a:gd name="connsiteY0" fmla="*/ 0 h 243717"/>
                  <a:gd name="connsiteX1" fmla="*/ 885774 w 885774"/>
                  <a:gd name="connsiteY1" fmla="*/ 0 h 243717"/>
                  <a:gd name="connsiteX2" fmla="*/ 702452 w 885774"/>
                  <a:gd name="connsiteY2" fmla="*/ 243717 h 243717"/>
                  <a:gd name="connsiteX3" fmla="*/ 0 w 885774"/>
                  <a:gd name="connsiteY3" fmla="*/ 238140 h 243717"/>
                  <a:gd name="connsiteX4" fmla="*/ 220648 w 885774"/>
                  <a:gd name="connsiteY4" fmla="*/ 0 h 243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5774" h="243717">
                    <a:moveTo>
                      <a:pt x="220648" y="0"/>
                    </a:moveTo>
                    <a:lnTo>
                      <a:pt x="885774" y="0"/>
                    </a:lnTo>
                    <a:lnTo>
                      <a:pt x="702452" y="243717"/>
                    </a:lnTo>
                    <a:lnTo>
                      <a:pt x="0" y="238140"/>
                    </a:lnTo>
                    <a:lnTo>
                      <a:pt x="220648" y="0"/>
                    </a:lnTo>
                    <a:close/>
                  </a:path>
                </a:pathLst>
              </a:cu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>
                <a:softEdge rad="31750"/>
              </a:effectLst>
            </p:spPr>
            <p:txBody>
              <a:bodyPr rtlCol="0" anchor="ctr"/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Adobe Heiti Std R" panose="020B0400000000000000" pitchFamily="34" charset="-128"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75" name="Groep 104"/>
              <p:cNvGrpSpPr/>
              <p:nvPr userDrawn="1"/>
            </p:nvGrpSpPr>
            <p:grpSpPr>
              <a:xfrm>
                <a:off x="15281106" y="1587338"/>
                <a:ext cx="511775" cy="560304"/>
                <a:chOff x="10604642" y="969717"/>
                <a:chExt cx="1290643" cy="1427163"/>
              </a:xfrm>
            </p:grpSpPr>
            <p:grpSp>
              <p:nvGrpSpPr>
                <p:cNvPr id="76" name="Group 879"/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10604642" y="969717"/>
                  <a:ext cx="1290643" cy="1427163"/>
                  <a:chOff x="4798" y="1515"/>
                  <a:chExt cx="813" cy="899"/>
                </a:xfrm>
              </p:grpSpPr>
              <p:sp>
                <p:nvSpPr>
                  <p:cNvPr id="78" name="Freeform 886"/>
                  <p:cNvSpPr>
                    <a:spLocks/>
                  </p:cNvSpPr>
                  <p:nvPr userDrawn="1"/>
                </p:nvSpPr>
                <p:spPr bwMode="auto">
                  <a:xfrm>
                    <a:off x="5269" y="1515"/>
                    <a:ext cx="71" cy="898"/>
                  </a:xfrm>
                  <a:custGeom>
                    <a:avLst/>
                    <a:gdLst>
                      <a:gd name="T0" fmla="*/ 282 w 282"/>
                      <a:gd name="T1" fmla="*/ 0 h 3595"/>
                      <a:gd name="T2" fmla="*/ 282 w 282"/>
                      <a:gd name="T3" fmla="*/ 3138 h 3595"/>
                      <a:gd name="T4" fmla="*/ 0 w 282"/>
                      <a:gd name="T5" fmla="*/ 3595 h 3595"/>
                      <a:gd name="T6" fmla="*/ 0 w 282"/>
                      <a:gd name="T7" fmla="*/ 285 h 3595"/>
                      <a:gd name="T8" fmla="*/ 282 w 282"/>
                      <a:gd name="T9" fmla="*/ 0 h 35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82" h="3595">
                        <a:moveTo>
                          <a:pt x="282" y="0"/>
                        </a:moveTo>
                        <a:lnTo>
                          <a:pt x="282" y="3138"/>
                        </a:lnTo>
                        <a:lnTo>
                          <a:pt x="0" y="3595"/>
                        </a:lnTo>
                        <a:lnTo>
                          <a:pt x="0" y="285"/>
                        </a:lnTo>
                        <a:lnTo>
                          <a:pt x="282" y="0"/>
                        </a:lnTo>
                        <a:close/>
                      </a:path>
                    </a:pathLst>
                  </a:custGeom>
                  <a:solidFill>
                    <a:srgbClr val="FFC000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j-lt"/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79" name="Rectangle 880"/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4798" y="1515"/>
                    <a:ext cx="813" cy="899"/>
                  </a:xfrm>
                  <a:prstGeom prst="rect">
                    <a:avLst/>
                  </a:prstGeom>
                  <a:noFill/>
                  <a:ln w="0">
                    <a:noFill/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j-lt"/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80" name="Rectangle 881"/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4798" y="1857"/>
                    <a:ext cx="228" cy="557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rgbClr val="002060"/>
                      </a:gs>
                      <a:gs pos="100000">
                        <a:srgbClr val="1929FF"/>
                      </a:gs>
                    </a:gsLst>
                    <a:lin ang="16200000" scaled="1"/>
                    <a:tileRect/>
                  </a:gra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j-lt"/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81" name="Freeform 882"/>
                  <p:cNvSpPr>
                    <a:spLocks/>
                  </p:cNvSpPr>
                  <p:nvPr userDrawn="1"/>
                </p:nvSpPr>
                <p:spPr bwMode="auto">
                  <a:xfrm>
                    <a:off x="4798" y="1771"/>
                    <a:ext cx="314" cy="86"/>
                  </a:xfrm>
                  <a:custGeom>
                    <a:avLst/>
                    <a:gdLst>
                      <a:gd name="T0" fmla="*/ 411 w 1255"/>
                      <a:gd name="T1" fmla="*/ 0 h 342"/>
                      <a:gd name="T2" fmla="*/ 1255 w 1255"/>
                      <a:gd name="T3" fmla="*/ 0 h 342"/>
                      <a:gd name="T4" fmla="*/ 913 w 1255"/>
                      <a:gd name="T5" fmla="*/ 342 h 342"/>
                      <a:gd name="T6" fmla="*/ 0 w 1255"/>
                      <a:gd name="T7" fmla="*/ 342 h 342"/>
                      <a:gd name="T8" fmla="*/ 411 w 1255"/>
                      <a:gd name="T9" fmla="*/ 0 h 3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55" h="342">
                        <a:moveTo>
                          <a:pt x="411" y="0"/>
                        </a:moveTo>
                        <a:lnTo>
                          <a:pt x="1255" y="0"/>
                        </a:lnTo>
                        <a:lnTo>
                          <a:pt x="913" y="342"/>
                        </a:lnTo>
                        <a:lnTo>
                          <a:pt x="0" y="342"/>
                        </a:lnTo>
                        <a:lnTo>
                          <a:pt x="411" y="0"/>
                        </a:lnTo>
                        <a:close/>
                      </a:path>
                    </a:pathLst>
                  </a:custGeom>
                  <a:solidFill>
                    <a:srgbClr val="0039AC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j-lt"/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82" name="Freeform 883"/>
                  <p:cNvSpPr>
                    <a:spLocks/>
                  </p:cNvSpPr>
                  <p:nvPr userDrawn="1"/>
                </p:nvSpPr>
                <p:spPr bwMode="auto">
                  <a:xfrm>
                    <a:off x="5026" y="1771"/>
                    <a:ext cx="85" cy="642"/>
                  </a:xfrm>
                  <a:custGeom>
                    <a:avLst/>
                    <a:gdLst>
                      <a:gd name="T0" fmla="*/ 342 w 342"/>
                      <a:gd name="T1" fmla="*/ 0 h 2568"/>
                      <a:gd name="T2" fmla="*/ 342 w 342"/>
                      <a:gd name="T3" fmla="*/ 2111 h 2568"/>
                      <a:gd name="T4" fmla="*/ 0 w 342"/>
                      <a:gd name="T5" fmla="*/ 2568 h 2568"/>
                      <a:gd name="T6" fmla="*/ 0 w 342"/>
                      <a:gd name="T7" fmla="*/ 342 h 2568"/>
                      <a:gd name="T8" fmla="*/ 342 w 342"/>
                      <a:gd name="T9" fmla="*/ 0 h 25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42" h="2568">
                        <a:moveTo>
                          <a:pt x="342" y="0"/>
                        </a:moveTo>
                        <a:lnTo>
                          <a:pt x="342" y="2111"/>
                        </a:lnTo>
                        <a:lnTo>
                          <a:pt x="0" y="2568"/>
                        </a:lnTo>
                        <a:lnTo>
                          <a:pt x="0" y="342"/>
                        </a:lnTo>
                        <a:lnTo>
                          <a:pt x="342" y="0"/>
                        </a:lnTo>
                        <a:close/>
                      </a:path>
                    </a:pathLst>
                  </a:custGeom>
                  <a:solidFill>
                    <a:srgbClr val="000075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j-lt"/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83" name="Freeform 884"/>
                  <p:cNvSpPr>
                    <a:spLocks/>
                  </p:cNvSpPr>
                  <p:nvPr userDrawn="1"/>
                </p:nvSpPr>
                <p:spPr bwMode="auto">
                  <a:xfrm>
                    <a:off x="5054" y="1515"/>
                    <a:ext cx="286" cy="72"/>
                  </a:xfrm>
                  <a:custGeom>
                    <a:avLst/>
                    <a:gdLst>
                      <a:gd name="T0" fmla="*/ 318 w 1140"/>
                      <a:gd name="T1" fmla="*/ 0 h 289"/>
                      <a:gd name="T2" fmla="*/ 1140 w 1140"/>
                      <a:gd name="T3" fmla="*/ 0 h 289"/>
                      <a:gd name="T4" fmla="*/ 855 w 1140"/>
                      <a:gd name="T5" fmla="*/ 289 h 289"/>
                      <a:gd name="T6" fmla="*/ 0 w 1140"/>
                      <a:gd name="T7" fmla="*/ 289 h 289"/>
                      <a:gd name="T8" fmla="*/ 318 w 1140"/>
                      <a:gd name="T9" fmla="*/ 0 h 2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40" h="289">
                        <a:moveTo>
                          <a:pt x="318" y="0"/>
                        </a:moveTo>
                        <a:lnTo>
                          <a:pt x="1140" y="0"/>
                        </a:lnTo>
                        <a:lnTo>
                          <a:pt x="855" y="289"/>
                        </a:lnTo>
                        <a:lnTo>
                          <a:pt x="0" y="289"/>
                        </a:lnTo>
                        <a:lnTo>
                          <a:pt x="318" y="0"/>
                        </a:lnTo>
                        <a:close/>
                      </a:path>
                    </a:pathLst>
                  </a:custGeom>
                  <a:solidFill>
                    <a:srgbClr val="EEFF26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j-lt"/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84" name="Rectangle 885"/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5054" y="1587"/>
                    <a:ext cx="215" cy="827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rgbClr val="FFC000"/>
                      </a:gs>
                      <a:gs pos="100000">
                        <a:srgbClr val="FFFF00"/>
                      </a:gs>
                    </a:gsLst>
                    <a:lin ang="16200000" scaled="1"/>
                    <a:tileRect/>
                  </a:gra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j-lt"/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85" name="Rectangle 887"/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5298" y="1771"/>
                    <a:ext cx="228" cy="643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rgbClr val="B80004"/>
                      </a:gs>
                      <a:gs pos="100000">
                        <a:srgbClr val="FF0000"/>
                      </a:gs>
                    </a:gsLst>
                    <a:lin ang="16200000" scaled="1"/>
                    <a:tileRect/>
                  </a:gra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j-lt"/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86" name="Freeform 888"/>
                  <p:cNvSpPr>
                    <a:spLocks/>
                  </p:cNvSpPr>
                  <p:nvPr userDrawn="1"/>
                </p:nvSpPr>
                <p:spPr bwMode="auto">
                  <a:xfrm>
                    <a:off x="5526" y="1686"/>
                    <a:ext cx="85" cy="727"/>
                  </a:xfrm>
                  <a:custGeom>
                    <a:avLst/>
                    <a:gdLst>
                      <a:gd name="T0" fmla="*/ 342 w 342"/>
                      <a:gd name="T1" fmla="*/ 0 h 2911"/>
                      <a:gd name="T2" fmla="*/ 342 w 342"/>
                      <a:gd name="T3" fmla="*/ 2477 h 2911"/>
                      <a:gd name="T4" fmla="*/ 0 w 342"/>
                      <a:gd name="T5" fmla="*/ 2911 h 2911"/>
                      <a:gd name="T6" fmla="*/ 0 w 342"/>
                      <a:gd name="T7" fmla="*/ 334 h 2911"/>
                      <a:gd name="T8" fmla="*/ 342 w 342"/>
                      <a:gd name="T9" fmla="*/ 0 h 29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42" h="2911">
                        <a:moveTo>
                          <a:pt x="342" y="0"/>
                        </a:moveTo>
                        <a:lnTo>
                          <a:pt x="342" y="2477"/>
                        </a:lnTo>
                        <a:lnTo>
                          <a:pt x="0" y="2911"/>
                        </a:lnTo>
                        <a:lnTo>
                          <a:pt x="0" y="334"/>
                        </a:lnTo>
                        <a:lnTo>
                          <a:pt x="342" y="0"/>
                        </a:lnTo>
                        <a:close/>
                      </a:path>
                    </a:pathLst>
                  </a:custGeom>
                  <a:solidFill>
                    <a:srgbClr val="C2001B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j-lt"/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</p:grpSp>
            <p:sp>
              <p:nvSpPr>
                <p:cNvPr id="77" name="Vrije vorm 76"/>
                <p:cNvSpPr/>
                <p:nvPr userDrawn="1"/>
              </p:nvSpPr>
              <p:spPr>
                <a:xfrm>
                  <a:off x="11389225" y="1241176"/>
                  <a:ext cx="506025" cy="137883"/>
                </a:xfrm>
                <a:custGeom>
                  <a:avLst/>
                  <a:gdLst>
                    <a:gd name="connsiteX0" fmla="*/ 0 w 508407"/>
                    <a:gd name="connsiteY0" fmla="*/ 142646 h 146304"/>
                    <a:gd name="connsiteX1" fmla="*/ 369418 w 508407"/>
                    <a:gd name="connsiteY1" fmla="*/ 146304 h 146304"/>
                    <a:gd name="connsiteX2" fmla="*/ 508407 w 508407"/>
                    <a:gd name="connsiteY2" fmla="*/ 0 h 146304"/>
                    <a:gd name="connsiteX3" fmla="*/ 168250 w 508407"/>
                    <a:gd name="connsiteY3" fmla="*/ 0 h 146304"/>
                    <a:gd name="connsiteX4" fmla="*/ 0 w 508407"/>
                    <a:gd name="connsiteY4" fmla="*/ 142646 h 146304"/>
                    <a:gd name="connsiteX0" fmla="*/ 0 w 508407"/>
                    <a:gd name="connsiteY0" fmla="*/ 142646 h 142646"/>
                    <a:gd name="connsiteX1" fmla="*/ 376562 w 508407"/>
                    <a:gd name="connsiteY1" fmla="*/ 136779 h 142646"/>
                    <a:gd name="connsiteX2" fmla="*/ 508407 w 508407"/>
                    <a:gd name="connsiteY2" fmla="*/ 0 h 142646"/>
                    <a:gd name="connsiteX3" fmla="*/ 168250 w 508407"/>
                    <a:gd name="connsiteY3" fmla="*/ 0 h 142646"/>
                    <a:gd name="connsiteX4" fmla="*/ 0 w 508407"/>
                    <a:gd name="connsiteY4" fmla="*/ 142646 h 142646"/>
                    <a:gd name="connsiteX0" fmla="*/ 0 w 506025"/>
                    <a:gd name="connsiteY0" fmla="*/ 137883 h 137883"/>
                    <a:gd name="connsiteX1" fmla="*/ 374180 w 506025"/>
                    <a:gd name="connsiteY1" fmla="*/ 136779 h 137883"/>
                    <a:gd name="connsiteX2" fmla="*/ 506025 w 506025"/>
                    <a:gd name="connsiteY2" fmla="*/ 0 h 137883"/>
                    <a:gd name="connsiteX3" fmla="*/ 165868 w 506025"/>
                    <a:gd name="connsiteY3" fmla="*/ 0 h 137883"/>
                    <a:gd name="connsiteX4" fmla="*/ 0 w 506025"/>
                    <a:gd name="connsiteY4" fmla="*/ 137883 h 137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6025" h="137883">
                      <a:moveTo>
                        <a:pt x="0" y="137883"/>
                      </a:moveTo>
                      <a:lnTo>
                        <a:pt x="374180" y="136779"/>
                      </a:lnTo>
                      <a:lnTo>
                        <a:pt x="506025" y="0"/>
                      </a:lnTo>
                      <a:lnTo>
                        <a:pt x="165868" y="0"/>
                      </a:lnTo>
                      <a:lnTo>
                        <a:pt x="0" y="137883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j-lt"/>
                    <a:ea typeface="Adobe Heiti Std R" panose="020B0400000000000000" pitchFamily="34" charset="-128"/>
                    <a:cs typeface="Segoe UI Light" panose="020B0502040204020203" pitchFamily="34" charset="0"/>
                  </a:endParaRPr>
                </a:p>
              </p:txBody>
            </p:sp>
          </p:grpSp>
        </p:grpSp>
        <p:cxnSp>
          <p:nvCxnSpPr>
            <p:cNvPr id="32" name="Rechte verbindingslijn 31"/>
            <p:cNvCxnSpPr/>
            <p:nvPr userDrawn="1"/>
          </p:nvCxnSpPr>
          <p:spPr>
            <a:xfrm>
              <a:off x="12508966" y="6858894"/>
              <a:ext cx="2539957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33" name="Groep 62"/>
            <p:cNvGrpSpPr/>
            <p:nvPr/>
          </p:nvGrpSpPr>
          <p:grpSpPr>
            <a:xfrm>
              <a:off x="12511144" y="6054428"/>
              <a:ext cx="1969277" cy="542924"/>
              <a:chOff x="12402284" y="6054428"/>
              <a:chExt cx="1969277" cy="542924"/>
            </a:xfrm>
          </p:grpSpPr>
          <p:sp>
            <p:nvSpPr>
              <p:cNvPr id="40" name="Rechthoek 39"/>
              <p:cNvSpPr/>
              <p:nvPr/>
            </p:nvSpPr>
            <p:spPr>
              <a:xfrm>
                <a:off x="12402284" y="6054428"/>
                <a:ext cx="1969277" cy="5429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  <a:ea typeface="Adobe Heiti Std R" panose="020B0400000000000000" pitchFamily="34" charset="-128"/>
                  <a:cs typeface="Segoe UI Light" panose="020B0502040204020203" pitchFamily="34" charset="0"/>
                </a:endParaRPr>
              </a:p>
            </p:txBody>
          </p:sp>
          <p:sp>
            <p:nvSpPr>
              <p:cNvPr id="41" name="Rechthoek 40"/>
              <p:cNvSpPr/>
              <p:nvPr/>
            </p:nvSpPr>
            <p:spPr>
              <a:xfrm>
                <a:off x="12662053" y="6062530"/>
                <a:ext cx="1335622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100" dirty="0">
                    <a:latin typeface="+mj-lt"/>
                    <a:ea typeface="Adobe Heiti Std R" panose="020B0400000000000000" pitchFamily="34" charset="-128"/>
                    <a:cs typeface="Segoe UI Light" panose="020B0502040204020203" pitchFamily="34" charset="0"/>
                  </a:rPr>
                  <a:t>Change chart type</a:t>
                </a:r>
              </a:p>
            </p:txBody>
          </p:sp>
          <p:sp>
            <p:nvSpPr>
              <p:cNvPr id="42" name="Gelijkbenige driehoek 71"/>
              <p:cNvSpPr/>
              <p:nvPr/>
            </p:nvSpPr>
            <p:spPr>
              <a:xfrm rot="5400000">
                <a:off x="14210471" y="6150144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latin typeface="+mj-lt"/>
                  <a:ea typeface="Adobe Heiti Std R" panose="020B0400000000000000" pitchFamily="34" charset="-128"/>
                  <a:cs typeface="Segoe UI Light" panose="020B0502040204020203" pitchFamily="34" charset="0"/>
                </a:endParaRPr>
              </a:p>
            </p:txBody>
          </p:sp>
          <p:sp>
            <p:nvSpPr>
              <p:cNvPr id="43" name="Afgeronde rechthoek 42"/>
              <p:cNvSpPr/>
              <p:nvPr/>
            </p:nvSpPr>
            <p:spPr>
              <a:xfrm>
                <a:off x="12406467" y="6322741"/>
                <a:ext cx="1957910" cy="268314"/>
              </a:xfrm>
              <a:prstGeom prst="roundRect">
                <a:avLst/>
              </a:prstGeom>
              <a:gradFill>
                <a:gsLst>
                  <a:gs pos="0">
                    <a:srgbClr val="FFF2BD"/>
                  </a:gs>
                  <a:gs pos="34000">
                    <a:srgbClr val="FFE98B"/>
                  </a:gs>
                  <a:gs pos="78000">
                    <a:srgbClr val="FFF5C9"/>
                  </a:gs>
                  <a:gs pos="59000">
                    <a:srgbClr val="FFE98B"/>
                  </a:gs>
                </a:gsLst>
                <a:lin ang="5400000" scaled="0"/>
              </a:gradFill>
              <a:ln w="63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24000" rtlCol="0" anchor="ctr"/>
              <a:lstStyle/>
              <a:p>
                <a:r>
                  <a:rPr lang="en-US" sz="1200" dirty="0">
                    <a:solidFill>
                      <a:schemeClr val="tx1"/>
                    </a:solidFill>
                    <a:latin typeface="+mj-lt"/>
                    <a:ea typeface="Adobe Heiti Std R" panose="020B0400000000000000" pitchFamily="34" charset="-128"/>
                    <a:cs typeface="Segoe UI Light" panose="020B0502040204020203" pitchFamily="34" charset="0"/>
                  </a:rPr>
                  <a:t>Edit data</a:t>
                </a:r>
              </a:p>
            </p:txBody>
          </p:sp>
          <p:grpSp>
            <p:nvGrpSpPr>
              <p:cNvPr id="44" name="Groep 73"/>
              <p:cNvGrpSpPr/>
              <p:nvPr/>
            </p:nvGrpSpPr>
            <p:grpSpPr>
              <a:xfrm>
                <a:off x="12461788" y="6100223"/>
                <a:ext cx="204691" cy="170000"/>
                <a:chOff x="15171969" y="1587338"/>
                <a:chExt cx="755407" cy="627385"/>
              </a:xfrm>
            </p:grpSpPr>
            <p:sp>
              <p:nvSpPr>
                <p:cNvPr id="61" name="Rechthoek 962"/>
                <p:cNvSpPr/>
                <p:nvPr userDrawn="1"/>
              </p:nvSpPr>
              <p:spPr>
                <a:xfrm>
                  <a:off x="15171969" y="2008934"/>
                  <a:ext cx="755407" cy="205789"/>
                </a:xfrm>
                <a:custGeom>
                  <a:avLst/>
                  <a:gdLst>
                    <a:gd name="connsiteX0" fmla="*/ 0 w 664132"/>
                    <a:gd name="connsiteY0" fmla="*/ 0 h 277787"/>
                    <a:gd name="connsiteX1" fmla="*/ 664132 w 664132"/>
                    <a:gd name="connsiteY1" fmla="*/ 0 h 277787"/>
                    <a:gd name="connsiteX2" fmla="*/ 664132 w 664132"/>
                    <a:gd name="connsiteY2" fmla="*/ 277787 h 277787"/>
                    <a:gd name="connsiteX3" fmla="*/ 0 w 664132"/>
                    <a:gd name="connsiteY3" fmla="*/ 277787 h 277787"/>
                    <a:gd name="connsiteX4" fmla="*/ 0 w 664132"/>
                    <a:gd name="connsiteY4" fmla="*/ 0 h 277787"/>
                    <a:gd name="connsiteX0" fmla="*/ 0 w 664132"/>
                    <a:gd name="connsiteY0" fmla="*/ 0 h 290487"/>
                    <a:gd name="connsiteX1" fmla="*/ 664132 w 664132"/>
                    <a:gd name="connsiteY1" fmla="*/ 0 h 290487"/>
                    <a:gd name="connsiteX2" fmla="*/ 333932 w 664132"/>
                    <a:gd name="connsiteY2" fmla="*/ 290487 h 290487"/>
                    <a:gd name="connsiteX3" fmla="*/ 0 w 664132"/>
                    <a:gd name="connsiteY3" fmla="*/ 277787 h 290487"/>
                    <a:gd name="connsiteX4" fmla="*/ 0 w 664132"/>
                    <a:gd name="connsiteY4" fmla="*/ 0 h 290487"/>
                    <a:gd name="connsiteX0" fmla="*/ 0 w 664132"/>
                    <a:gd name="connsiteY0" fmla="*/ 0 h 277787"/>
                    <a:gd name="connsiteX1" fmla="*/ 664132 w 664132"/>
                    <a:gd name="connsiteY1" fmla="*/ 0 h 277787"/>
                    <a:gd name="connsiteX2" fmla="*/ 575232 w 664132"/>
                    <a:gd name="connsiteY2" fmla="*/ 271437 h 277787"/>
                    <a:gd name="connsiteX3" fmla="*/ 0 w 664132"/>
                    <a:gd name="connsiteY3" fmla="*/ 277787 h 277787"/>
                    <a:gd name="connsiteX4" fmla="*/ 0 w 664132"/>
                    <a:gd name="connsiteY4" fmla="*/ 0 h 277787"/>
                    <a:gd name="connsiteX0" fmla="*/ 0 w 708582"/>
                    <a:gd name="connsiteY0" fmla="*/ 0 h 277787"/>
                    <a:gd name="connsiteX1" fmla="*/ 708582 w 708582"/>
                    <a:gd name="connsiteY1" fmla="*/ 31750 h 277787"/>
                    <a:gd name="connsiteX2" fmla="*/ 575232 w 708582"/>
                    <a:gd name="connsiteY2" fmla="*/ 271437 h 277787"/>
                    <a:gd name="connsiteX3" fmla="*/ 0 w 708582"/>
                    <a:gd name="connsiteY3" fmla="*/ 277787 h 277787"/>
                    <a:gd name="connsiteX4" fmla="*/ 0 w 708582"/>
                    <a:gd name="connsiteY4" fmla="*/ 0 h 277787"/>
                    <a:gd name="connsiteX0" fmla="*/ 228600 w 708582"/>
                    <a:gd name="connsiteY0" fmla="*/ 6350 h 246037"/>
                    <a:gd name="connsiteX1" fmla="*/ 708582 w 708582"/>
                    <a:gd name="connsiteY1" fmla="*/ 0 h 246037"/>
                    <a:gd name="connsiteX2" fmla="*/ 575232 w 708582"/>
                    <a:gd name="connsiteY2" fmla="*/ 239687 h 246037"/>
                    <a:gd name="connsiteX3" fmla="*/ 0 w 708582"/>
                    <a:gd name="connsiteY3" fmla="*/ 246037 h 246037"/>
                    <a:gd name="connsiteX4" fmla="*/ 228600 w 708582"/>
                    <a:gd name="connsiteY4" fmla="*/ 6350 h 246037"/>
                    <a:gd name="connsiteX0" fmla="*/ 228600 w 778432"/>
                    <a:gd name="connsiteY0" fmla="*/ 0 h 239687"/>
                    <a:gd name="connsiteX1" fmla="*/ 778432 w 778432"/>
                    <a:gd name="connsiteY1" fmla="*/ 25400 h 239687"/>
                    <a:gd name="connsiteX2" fmla="*/ 575232 w 778432"/>
                    <a:gd name="connsiteY2" fmla="*/ 233337 h 239687"/>
                    <a:gd name="connsiteX3" fmla="*/ 0 w 778432"/>
                    <a:gd name="connsiteY3" fmla="*/ 239687 h 239687"/>
                    <a:gd name="connsiteX4" fmla="*/ 228600 w 778432"/>
                    <a:gd name="connsiteY4" fmla="*/ 0 h 239687"/>
                    <a:gd name="connsiteX0" fmla="*/ 228600 w 778432"/>
                    <a:gd name="connsiteY0" fmla="*/ 0 h 214287"/>
                    <a:gd name="connsiteX1" fmla="*/ 778432 w 778432"/>
                    <a:gd name="connsiteY1" fmla="*/ 0 h 214287"/>
                    <a:gd name="connsiteX2" fmla="*/ 575232 w 778432"/>
                    <a:gd name="connsiteY2" fmla="*/ 207937 h 214287"/>
                    <a:gd name="connsiteX3" fmla="*/ 0 w 778432"/>
                    <a:gd name="connsiteY3" fmla="*/ 214287 h 214287"/>
                    <a:gd name="connsiteX4" fmla="*/ 228600 w 778432"/>
                    <a:gd name="connsiteY4" fmla="*/ 0 h 214287"/>
                    <a:gd name="connsiteX0" fmla="*/ 228600 w 730724"/>
                    <a:gd name="connsiteY0" fmla="*/ 3975 h 218262"/>
                    <a:gd name="connsiteX1" fmla="*/ 730724 w 730724"/>
                    <a:gd name="connsiteY1" fmla="*/ 0 h 218262"/>
                    <a:gd name="connsiteX2" fmla="*/ 575232 w 730724"/>
                    <a:gd name="connsiteY2" fmla="*/ 211912 h 218262"/>
                    <a:gd name="connsiteX3" fmla="*/ 0 w 730724"/>
                    <a:gd name="connsiteY3" fmla="*/ 218262 h 218262"/>
                    <a:gd name="connsiteX4" fmla="*/ 228600 w 730724"/>
                    <a:gd name="connsiteY4" fmla="*/ 3975 h 218262"/>
                    <a:gd name="connsiteX0" fmla="*/ 252454 w 754578"/>
                    <a:gd name="connsiteY0" fmla="*/ 3975 h 211912"/>
                    <a:gd name="connsiteX1" fmla="*/ 754578 w 754578"/>
                    <a:gd name="connsiteY1" fmla="*/ 0 h 211912"/>
                    <a:gd name="connsiteX2" fmla="*/ 599086 w 754578"/>
                    <a:gd name="connsiteY2" fmla="*/ 211912 h 211912"/>
                    <a:gd name="connsiteX3" fmla="*/ 0 w 754578"/>
                    <a:gd name="connsiteY3" fmla="*/ 210311 h 211912"/>
                    <a:gd name="connsiteX4" fmla="*/ 252454 w 754578"/>
                    <a:gd name="connsiteY4" fmla="*/ 3975 h 211912"/>
                    <a:gd name="connsiteX0" fmla="*/ 172941 w 754578"/>
                    <a:gd name="connsiteY0" fmla="*/ 0 h 219864"/>
                    <a:gd name="connsiteX1" fmla="*/ 754578 w 754578"/>
                    <a:gd name="connsiteY1" fmla="*/ 7952 h 219864"/>
                    <a:gd name="connsiteX2" fmla="*/ 599086 w 754578"/>
                    <a:gd name="connsiteY2" fmla="*/ 219864 h 219864"/>
                    <a:gd name="connsiteX3" fmla="*/ 0 w 754578"/>
                    <a:gd name="connsiteY3" fmla="*/ 218263 h 219864"/>
                    <a:gd name="connsiteX4" fmla="*/ 172941 w 754578"/>
                    <a:gd name="connsiteY4" fmla="*/ 0 h 219864"/>
                    <a:gd name="connsiteX0" fmla="*/ 172941 w 754578"/>
                    <a:gd name="connsiteY0" fmla="*/ 0 h 223840"/>
                    <a:gd name="connsiteX1" fmla="*/ 754578 w 754578"/>
                    <a:gd name="connsiteY1" fmla="*/ 7952 h 223840"/>
                    <a:gd name="connsiteX2" fmla="*/ 654745 w 754578"/>
                    <a:gd name="connsiteY2" fmla="*/ 223840 h 223840"/>
                    <a:gd name="connsiteX3" fmla="*/ 0 w 754578"/>
                    <a:gd name="connsiteY3" fmla="*/ 218263 h 223840"/>
                    <a:gd name="connsiteX4" fmla="*/ 172941 w 754578"/>
                    <a:gd name="connsiteY4" fmla="*/ 0 h 223840"/>
                    <a:gd name="connsiteX0" fmla="*/ 172941 w 754578"/>
                    <a:gd name="connsiteY0" fmla="*/ 0 h 219864"/>
                    <a:gd name="connsiteX1" fmla="*/ 754578 w 754578"/>
                    <a:gd name="connsiteY1" fmla="*/ 7952 h 219864"/>
                    <a:gd name="connsiteX2" fmla="*/ 646793 w 754578"/>
                    <a:gd name="connsiteY2" fmla="*/ 219864 h 219864"/>
                    <a:gd name="connsiteX3" fmla="*/ 0 w 754578"/>
                    <a:gd name="connsiteY3" fmla="*/ 218263 h 219864"/>
                    <a:gd name="connsiteX4" fmla="*/ 172941 w 754578"/>
                    <a:gd name="connsiteY4" fmla="*/ 0 h 219864"/>
                    <a:gd name="connsiteX0" fmla="*/ 172941 w 818189"/>
                    <a:gd name="connsiteY0" fmla="*/ 0 h 219864"/>
                    <a:gd name="connsiteX1" fmla="*/ 818189 w 818189"/>
                    <a:gd name="connsiteY1" fmla="*/ 31806 h 219864"/>
                    <a:gd name="connsiteX2" fmla="*/ 646793 w 818189"/>
                    <a:gd name="connsiteY2" fmla="*/ 219864 h 219864"/>
                    <a:gd name="connsiteX3" fmla="*/ 0 w 818189"/>
                    <a:gd name="connsiteY3" fmla="*/ 218263 h 219864"/>
                    <a:gd name="connsiteX4" fmla="*/ 172941 w 818189"/>
                    <a:gd name="connsiteY4" fmla="*/ 0 h 219864"/>
                    <a:gd name="connsiteX0" fmla="*/ 172941 w 806262"/>
                    <a:gd name="connsiteY0" fmla="*/ 0 h 219864"/>
                    <a:gd name="connsiteX1" fmla="*/ 806262 w 806262"/>
                    <a:gd name="connsiteY1" fmla="*/ 11928 h 219864"/>
                    <a:gd name="connsiteX2" fmla="*/ 646793 w 806262"/>
                    <a:gd name="connsiteY2" fmla="*/ 219864 h 219864"/>
                    <a:gd name="connsiteX3" fmla="*/ 0 w 806262"/>
                    <a:gd name="connsiteY3" fmla="*/ 218263 h 219864"/>
                    <a:gd name="connsiteX4" fmla="*/ 172941 w 806262"/>
                    <a:gd name="connsiteY4" fmla="*/ 0 h 219864"/>
                    <a:gd name="connsiteX0" fmla="*/ 172941 w 798310"/>
                    <a:gd name="connsiteY0" fmla="*/ 0 h 219864"/>
                    <a:gd name="connsiteX1" fmla="*/ 798310 w 798310"/>
                    <a:gd name="connsiteY1" fmla="*/ 15903 h 219864"/>
                    <a:gd name="connsiteX2" fmla="*/ 646793 w 798310"/>
                    <a:gd name="connsiteY2" fmla="*/ 219864 h 219864"/>
                    <a:gd name="connsiteX3" fmla="*/ 0 w 798310"/>
                    <a:gd name="connsiteY3" fmla="*/ 218263 h 219864"/>
                    <a:gd name="connsiteX4" fmla="*/ 172941 w 798310"/>
                    <a:gd name="connsiteY4" fmla="*/ 0 h 219864"/>
                    <a:gd name="connsiteX0" fmla="*/ 172941 w 798310"/>
                    <a:gd name="connsiteY0" fmla="*/ 0 h 259620"/>
                    <a:gd name="connsiteX1" fmla="*/ 798310 w 798310"/>
                    <a:gd name="connsiteY1" fmla="*/ 15903 h 259620"/>
                    <a:gd name="connsiteX2" fmla="*/ 614988 w 798310"/>
                    <a:gd name="connsiteY2" fmla="*/ 259620 h 259620"/>
                    <a:gd name="connsiteX3" fmla="*/ 0 w 798310"/>
                    <a:gd name="connsiteY3" fmla="*/ 218263 h 259620"/>
                    <a:gd name="connsiteX4" fmla="*/ 172941 w 798310"/>
                    <a:gd name="connsiteY4" fmla="*/ 0 h 259620"/>
                    <a:gd name="connsiteX0" fmla="*/ 188843 w 814212"/>
                    <a:gd name="connsiteY0" fmla="*/ 0 h 259620"/>
                    <a:gd name="connsiteX1" fmla="*/ 814212 w 814212"/>
                    <a:gd name="connsiteY1" fmla="*/ 15903 h 259620"/>
                    <a:gd name="connsiteX2" fmla="*/ 630890 w 814212"/>
                    <a:gd name="connsiteY2" fmla="*/ 259620 h 259620"/>
                    <a:gd name="connsiteX3" fmla="*/ 0 w 814212"/>
                    <a:gd name="connsiteY3" fmla="*/ 254043 h 259620"/>
                    <a:gd name="connsiteX4" fmla="*/ 188843 w 814212"/>
                    <a:gd name="connsiteY4" fmla="*/ 0 h 259620"/>
                    <a:gd name="connsiteX0" fmla="*/ 208721 w 834090"/>
                    <a:gd name="connsiteY0" fmla="*/ 0 h 259620"/>
                    <a:gd name="connsiteX1" fmla="*/ 834090 w 834090"/>
                    <a:gd name="connsiteY1" fmla="*/ 15903 h 259620"/>
                    <a:gd name="connsiteX2" fmla="*/ 650768 w 834090"/>
                    <a:gd name="connsiteY2" fmla="*/ 259620 h 259620"/>
                    <a:gd name="connsiteX3" fmla="*/ 0 w 834090"/>
                    <a:gd name="connsiteY3" fmla="*/ 254043 h 259620"/>
                    <a:gd name="connsiteX4" fmla="*/ 208721 w 834090"/>
                    <a:gd name="connsiteY4" fmla="*/ 0 h 259620"/>
                    <a:gd name="connsiteX0" fmla="*/ 268356 w 893725"/>
                    <a:gd name="connsiteY0" fmla="*/ 0 h 259620"/>
                    <a:gd name="connsiteX1" fmla="*/ 893725 w 893725"/>
                    <a:gd name="connsiteY1" fmla="*/ 15903 h 259620"/>
                    <a:gd name="connsiteX2" fmla="*/ 710403 w 893725"/>
                    <a:gd name="connsiteY2" fmla="*/ 259620 h 259620"/>
                    <a:gd name="connsiteX3" fmla="*/ 0 w 893725"/>
                    <a:gd name="connsiteY3" fmla="*/ 254043 h 259620"/>
                    <a:gd name="connsiteX4" fmla="*/ 268356 w 893725"/>
                    <a:gd name="connsiteY4" fmla="*/ 0 h 259620"/>
                    <a:gd name="connsiteX0" fmla="*/ 260405 w 885774"/>
                    <a:gd name="connsiteY0" fmla="*/ 0 h 259620"/>
                    <a:gd name="connsiteX1" fmla="*/ 885774 w 885774"/>
                    <a:gd name="connsiteY1" fmla="*/ 15903 h 259620"/>
                    <a:gd name="connsiteX2" fmla="*/ 702452 w 885774"/>
                    <a:gd name="connsiteY2" fmla="*/ 259620 h 259620"/>
                    <a:gd name="connsiteX3" fmla="*/ 0 w 885774"/>
                    <a:gd name="connsiteY3" fmla="*/ 254043 h 259620"/>
                    <a:gd name="connsiteX4" fmla="*/ 260405 w 885774"/>
                    <a:gd name="connsiteY4" fmla="*/ 0 h 259620"/>
                    <a:gd name="connsiteX0" fmla="*/ 220648 w 885774"/>
                    <a:gd name="connsiteY0" fmla="*/ 0 h 243717"/>
                    <a:gd name="connsiteX1" fmla="*/ 885774 w 885774"/>
                    <a:gd name="connsiteY1" fmla="*/ 0 h 243717"/>
                    <a:gd name="connsiteX2" fmla="*/ 702452 w 885774"/>
                    <a:gd name="connsiteY2" fmla="*/ 243717 h 243717"/>
                    <a:gd name="connsiteX3" fmla="*/ 0 w 885774"/>
                    <a:gd name="connsiteY3" fmla="*/ 238140 h 243717"/>
                    <a:gd name="connsiteX4" fmla="*/ 220648 w 885774"/>
                    <a:gd name="connsiteY4" fmla="*/ 0 h 243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85774" h="243717">
                      <a:moveTo>
                        <a:pt x="220648" y="0"/>
                      </a:moveTo>
                      <a:lnTo>
                        <a:pt x="885774" y="0"/>
                      </a:lnTo>
                      <a:lnTo>
                        <a:pt x="702452" y="243717"/>
                      </a:lnTo>
                      <a:lnTo>
                        <a:pt x="0" y="238140"/>
                      </a:lnTo>
                      <a:lnTo>
                        <a:pt x="220648" y="0"/>
                      </a:lnTo>
                      <a:close/>
                    </a:path>
                  </a:pathLst>
                </a:custGeom>
                <a:solidFill>
                  <a:srgbClr val="FFFFFF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softEdge rad="31750"/>
                </a:effectLst>
              </p:spPr>
              <p:txBody>
                <a:bodyPr rtlCol="0" anchor="ctr"/>
                <a:lstStyle>
                  <a:defPPr>
                    <a:defRPr lang="nl-NL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j-lt"/>
                    <a:ea typeface="Adobe Heiti Std R" panose="020B0400000000000000" pitchFamily="34" charset="-128"/>
                    <a:cs typeface="Segoe UI Light" panose="020B0502040204020203" pitchFamily="34" charset="0"/>
                  </a:endParaRPr>
                </a:p>
              </p:txBody>
            </p:sp>
            <p:grpSp>
              <p:nvGrpSpPr>
                <p:cNvPr id="62" name="Groep 91"/>
                <p:cNvGrpSpPr/>
                <p:nvPr userDrawn="1"/>
              </p:nvGrpSpPr>
              <p:grpSpPr>
                <a:xfrm>
                  <a:off x="15281106" y="1587338"/>
                  <a:ext cx="511775" cy="560304"/>
                  <a:chOff x="10604642" y="969717"/>
                  <a:chExt cx="1290643" cy="1427163"/>
                </a:xfrm>
              </p:grpSpPr>
              <p:grpSp>
                <p:nvGrpSpPr>
                  <p:cNvPr id="63" name="Group 879"/>
                  <p:cNvGrpSpPr>
                    <a:grpSpLocks noChangeAspect="1"/>
                  </p:cNvGrpSpPr>
                  <p:nvPr userDrawn="1"/>
                </p:nvGrpSpPr>
                <p:grpSpPr bwMode="auto">
                  <a:xfrm>
                    <a:off x="10604642" y="969717"/>
                    <a:ext cx="1290643" cy="1427163"/>
                    <a:chOff x="4798" y="1515"/>
                    <a:chExt cx="813" cy="899"/>
                  </a:xfrm>
                </p:grpSpPr>
                <p:sp>
                  <p:nvSpPr>
                    <p:cNvPr id="65" name="Freeform 886"/>
                    <p:cNvSpPr>
                      <a:spLocks/>
                    </p:cNvSpPr>
                    <p:nvPr userDrawn="1"/>
                  </p:nvSpPr>
                  <p:spPr bwMode="auto">
                    <a:xfrm>
                      <a:off x="5269" y="1515"/>
                      <a:ext cx="71" cy="898"/>
                    </a:xfrm>
                    <a:custGeom>
                      <a:avLst/>
                      <a:gdLst>
                        <a:gd name="T0" fmla="*/ 282 w 282"/>
                        <a:gd name="T1" fmla="*/ 0 h 3595"/>
                        <a:gd name="T2" fmla="*/ 282 w 282"/>
                        <a:gd name="T3" fmla="*/ 3138 h 3595"/>
                        <a:gd name="T4" fmla="*/ 0 w 282"/>
                        <a:gd name="T5" fmla="*/ 3595 h 3595"/>
                        <a:gd name="T6" fmla="*/ 0 w 282"/>
                        <a:gd name="T7" fmla="*/ 285 h 3595"/>
                        <a:gd name="T8" fmla="*/ 282 w 282"/>
                        <a:gd name="T9" fmla="*/ 0 h 359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82" h="3595">
                          <a:moveTo>
                            <a:pt x="282" y="0"/>
                          </a:moveTo>
                          <a:lnTo>
                            <a:pt x="282" y="3138"/>
                          </a:lnTo>
                          <a:lnTo>
                            <a:pt x="0" y="3595"/>
                          </a:lnTo>
                          <a:lnTo>
                            <a:pt x="0" y="285"/>
                          </a:lnTo>
                          <a:lnTo>
                            <a:pt x="282" y="0"/>
                          </a:lnTo>
                          <a:close/>
                        </a:path>
                      </a:pathLst>
                    </a:custGeom>
                    <a:solidFill>
                      <a:srgbClr val="FFC000"/>
                    </a:solidFill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Adobe Heiti Std R" panose="020B0400000000000000" pitchFamily="34" charset="-128"/>
                        <a:cs typeface="Segoe UI Light" panose="020B0502040204020203" pitchFamily="34" charset="0"/>
                      </a:endParaRPr>
                    </a:p>
                  </p:txBody>
                </p:sp>
                <p:sp>
                  <p:nvSpPr>
                    <p:cNvPr id="66" name="Rectangle 880"/>
                    <p:cNvSpPr>
                      <a:spLocks noChangeArrowheads="1"/>
                    </p:cNvSpPr>
                    <p:nvPr userDrawn="1"/>
                  </p:nvSpPr>
                  <p:spPr bwMode="auto">
                    <a:xfrm>
                      <a:off x="4798" y="1515"/>
                      <a:ext cx="813" cy="899"/>
                    </a:xfrm>
                    <a:prstGeom prst="rect">
                      <a:avLst/>
                    </a:prstGeom>
                    <a:noFill/>
                    <a:ln w="0">
                      <a:noFill/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Adobe Heiti Std R" panose="020B0400000000000000" pitchFamily="34" charset="-128"/>
                        <a:cs typeface="Segoe UI Light" panose="020B0502040204020203" pitchFamily="34" charset="0"/>
                      </a:endParaRPr>
                    </a:p>
                  </p:txBody>
                </p:sp>
                <p:sp>
                  <p:nvSpPr>
                    <p:cNvPr id="67" name="Rectangle 881"/>
                    <p:cNvSpPr>
                      <a:spLocks noChangeArrowheads="1"/>
                    </p:cNvSpPr>
                    <p:nvPr userDrawn="1"/>
                  </p:nvSpPr>
                  <p:spPr bwMode="auto">
                    <a:xfrm>
                      <a:off x="4798" y="1857"/>
                      <a:ext cx="228" cy="557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rgbClr val="002060"/>
                        </a:gs>
                        <a:gs pos="100000">
                          <a:srgbClr val="1929FF"/>
                        </a:gs>
                      </a:gsLst>
                      <a:lin ang="16200000" scaled="1"/>
                      <a:tileRect/>
                    </a:gradFill>
                    <a:ln w="0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Adobe Heiti Std R" panose="020B0400000000000000" pitchFamily="34" charset="-128"/>
                        <a:cs typeface="Segoe UI Light" panose="020B0502040204020203" pitchFamily="34" charset="0"/>
                      </a:endParaRPr>
                    </a:p>
                  </p:txBody>
                </p:sp>
                <p:sp>
                  <p:nvSpPr>
                    <p:cNvPr id="68" name="Freeform 882"/>
                    <p:cNvSpPr>
                      <a:spLocks/>
                    </p:cNvSpPr>
                    <p:nvPr userDrawn="1"/>
                  </p:nvSpPr>
                  <p:spPr bwMode="auto">
                    <a:xfrm>
                      <a:off x="4798" y="1771"/>
                      <a:ext cx="314" cy="86"/>
                    </a:xfrm>
                    <a:custGeom>
                      <a:avLst/>
                      <a:gdLst>
                        <a:gd name="T0" fmla="*/ 411 w 1255"/>
                        <a:gd name="T1" fmla="*/ 0 h 342"/>
                        <a:gd name="T2" fmla="*/ 1255 w 1255"/>
                        <a:gd name="T3" fmla="*/ 0 h 342"/>
                        <a:gd name="T4" fmla="*/ 913 w 1255"/>
                        <a:gd name="T5" fmla="*/ 342 h 342"/>
                        <a:gd name="T6" fmla="*/ 0 w 1255"/>
                        <a:gd name="T7" fmla="*/ 342 h 342"/>
                        <a:gd name="T8" fmla="*/ 411 w 1255"/>
                        <a:gd name="T9" fmla="*/ 0 h 34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255" h="342">
                          <a:moveTo>
                            <a:pt x="411" y="0"/>
                          </a:moveTo>
                          <a:lnTo>
                            <a:pt x="1255" y="0"/>
                          </a:lnTo>
                          <a:lnTo>
                            <a:pt x="913" y="342"/>
                          </a:lnTo>
                          <a:lnTo>
                            <a:pt x="0" y="342"/>
                          </a:lnTo>
                          <a:lnTo>
                            <a:pt x="411" y="0"/>
                          </a:lnTo>
                          <a:close/>
                        </a:path>
                      </a:pathLst>
                    </a:custGeom>
                    <a:solidFill>
                      <a:srgbClr val="0039AC"/>
                    </a:solidFill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Adobe Heiti Std R" panose="020B0400000000000000" pitchFamily="34" charset="-128"/>
                        <a:cs typeface="Segoe UI Light" panose="020B0502040204020203" pitchFamily="34" charset="0"/>
                      </a:endParaRPr>
                    </a:p>
                  </p:txBody>
                </p:sp>
                <p:sp>
                  <p:nvSpPr>
                    <p:cNvPr id="69" name="Freeform 883"/>
                    <p:cNvSpPr>
                      <a:spLocks/>
                    </p:cNvSpPr>
                    <p:nvPr userDrawn="1"/>
                  </p:nvSpPr>
                  <p:spPr bwMode="auto">
                    <a:xfrm>
                      <a:off x="5026" y="1771"/>
                      <a:ext cx="85" cy="642"/>
                    </a:xfrm>
                    <a:custGeom>
                      <a:avLst/>
                      <a:gdLst>
                        <a:gd name="T0" fmla="*/ 342 w 342"/>
                        <a:gd name="T1" fmla="*/ 0 h 2568"/>
                        <a:gd name="T2" fmla="*/ 342 w 342"/>
                        <a:gd name="T3" fmla="*/ 2111 h 2568"/>
                        <a:gd name="T4" fmla="*/ 0 w 342"/>
                        <a:gd name="T5" fmla="*/ 2568 h 2568"/>
                        <a:gd name="T6" fmla="*/ 0 w 342"/>
                        <a:gd name="T7" fmla="*/ 342 h 2568"/>
                        <a:gd name="T8" fmla="*/ 342 w 342"/>
                        <a:gd name="T9" fmla="*/ 0 h 256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42" h="2568">
                          <a:moveTo>
                            <a:pt x="342" y="0"/>
                          </a:moveTo>
                          <a:lnTo>
                            <a:pt x="342" y="2111"/>
                          </a:lnTo>
                          <a:lnTo>
                            <a:pt x="0" y="2568"/>
                          </a:lnTo>
                          <a:lnTo>
                            <a:pt x="0" y="342"/>
                          </a:lnTo>
                          <a:lnTo>
                            <a:pt x="342" y="0"/>
                          </a:lnTo>
                          <a:close/>
                        </a:path>
                      </a:pathLst>
                    </a:custGeom>
                    <a:solidFill>
                      <a:srgbClr val="000075"/>
                    </a:solidFill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Adobe Heiti Std R" panose="020B0400000000000000" pitchFamily="34" charset="-128"/>
                        <a:cs typeface="Segoe UI Light" panose="020B0502040204020203" pitchFamily="34" charset="0"/>
                      </a:endParaRPr>
                    </a:p>
                  </p:txBody>
                </p:sp>
                <p:sp>
                  <p:nvSpPr>
                    <p:cNvPr id="70" name="Freeform 884"/>
                    <p:cNvSpPr>
                      <a:spLocks/>
                    </p:cNvSpPr>
                    <p:nvPr userDrawn="1"/>
                  </p:nvSpPr>
                  <p:spPr bwMode="auto">
                    <a:xfrm>
                      <a:off x="5054" y="1515"/>
                      <a:ext cx="286" cy="72"/>
                    </a:xfrm>
                    <a:custGeom>
                      <a:avLst/>
                      <a:gdLst>
                        <a:gd name="T0" fmla="*/ 318 w 1140"/>
                        <a:gd name="T1" fmla="*/ 0 h 289"/>
                        <a:gd name="T2" fmla="*/ 1140 w 1140"/>
                        <a:gd name="T3" fmla="*/ 0 h 289"/>
                        <a:gd name="T4" fmla="*/ 855 w 1140"/>
                        <a:gd name="T5" fmla="*/ 289 h 289"/>
                        <a:gd name="T6" fmla="*/ 0 w 1140"/>
                        <a:gd name="T7" fmla="*/ 289 h 289"/>
                        <a:gd name="T8" fmla="*/ 318 w 1140"/>
                        <a:gd name="T9" fmla="*/ 0 h 28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140" h="289">
                          <a:moveTo>
                            <a:pt x="318" y="0"/>
                          </a:moveTo>
                          <a:lnTo>
                            <a:pt x="1140" y="0"/>
                          </a:lnTo>
                          <a:lnTo>
                            <a:pt x="855" y="289"/>
                          </a:lnTo>
                          <a:lnTo>
                            <a:pt x="0" y="289"/>
                          </a:lnTo>
                          <a:lnTo>
                            <a:pt x="318" y="0"/>
                          </a:lnTo>
                          <a:close/>
                        </a:path>
                      </a:pathLst>
                    </a:custGeom>
                    <a:solidFill>
                      <a:srgbClr val="EEFF26"/>
                    </a:solidFill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Adobe Heiti Std R" panose="020B0400000000000000" pitchFamily="34" charset="-128"/>
                        <a:cs typeface="Segoe UI Light" panose="020B0502040204020203" pitchFamily="34" charset="0"/>
                      </a:endParaRPr>
                    </a:p>
                  </p:txBody>
                </p:sp>
                <p:sp>
                  <p:nvSpPr>
                    <p:cNvPr id="71" name="Rectangle 885"/>
                    <p:cNvSpPr>
                      <a:spLocks noChangeArrowheads="1"/>
                    </p:cNvSpPr>
                    <p:nvPr userDrawn="1"/>
                  </p:nvSpPr>
                  <p:spPr bwMode="auto">
                    <a:xfrm>
                      <a:off x="5054" y="1587"/>
                      <a:ext cx="215" cy="827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rgbClr val="FFC000"/>
                        </a:gs>
                        <a:gs pos="100000">
                          <a:srgbClr val="FFFF00"/>
                        </a:gs>
                      </a:gsLst>
                      <a:lin ang="16200000" scaled="1"/>
                      <a:tileRect/>
                    </a:gradFill>
                    <a:ln w="0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Adobe Heiti Std R" panose="020B0400000000000000" pitchFamily="34" charset="-128"/>
                        <a:cs typeface="Segoe UI Light" panose="020B0502040204020203" pitchFamily="34" charset="0"/>
                      </a:endParaRPr>
                    </a:p>
                  </p:txBody>
                </p:sp>
                <p:sp>
                  <p:nvSpPr>
                    <p:cNvPr id="72" name="Rectangle 887"/>
                    <p:cNvSpPr>
                      <a:spLocks noChangeArrowheads="1"/>
                    </p:cNvSpPr>
                    <p:nvPr userDrawn="1"/>
                  </p:nvSpPr>
                  <p:spPr bwMode="auto">
                    <a:xfrm>
                      <a:off x="5298" y="1771"/>
                      <a:ext cx="228" cy="643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rgbClr val="B80004"/>
                        </a:gs>
                        <a:gs pos="100000">
                          <a:srgbClr val="FF0000"/>
                        </a:gs>
                      </a:gsLst>
                      <a:lin ang="16200000" scaled="1"/>
                      <a:tileRect/>
                    </a:gradFill>
                    <a:ln w="0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Adobe Heiti Std R" panose="020B0400000000000000" pitchFamily="34" charset="-128"/>
                        <a:cs typeface="Segoe UI Light" panose="020B0502040204020203" pitchFamily="34" charset="0"/>
                      </a:endParaRPr>
                    </a:p>
                  </p:txBody>
                </p:sp>
                <p:sp>
                  <p:nvSpPr>
                    <p:cNvPr id="73" name="Freeform 888"/>
                    <p:cNvSpPr>
                      <a:spLocks/>
                    </p:cNvSpPr>
                    <p:nvPr userDrawn="1"/>
                  </p:nvSpPr>
                  <p:spPr bwMode="auto">
                    <a:xfrm>
                      <a:off x="5526" y="1686"/>
                      <a:ext cx="85" cy="727"/>
                    </a:xfrm>
                    <a:custGeom>
                      <a:avLst/>
                      <a:gdLst>
                        <a:gd name="T0" fmla="*/ 342 w 342"/>
                        <a:gd name="T1" fmla="*/ 0 h 2911"/>
                        <a:gd name="T2" fmla="*/ 342 w 342"/>
                        <a:gd name="T3" fmla="*/ 2477 h 2911"/>
                        <a:gd name="T4" fmla="*/ 0 w 342"/>
                        <a:gd name="T5" fmla="*/ 2911 h 2911"/>
                        <a:gd name="T6" fmla="*/ 0 w 342"/>
                        <a:gd name="T7" fmla="*/ 334 h 2911"/>
                        <a:gd name="T8" fmla="*/ 342 w 342"/>
                        <a:gd name="T9" fmla="*/ 0 h 291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42" h="2911">
                          <a:moveTo>
                            <a:pt x="342" y="0"/>
                          </a:moveTo>
                          <a:lnTo>
                            <a:pt x="342" y="2477"/>
                          </a:lnTo>
                          <a:lnTo>
                            <a:pt x="0" y="2911"/>
                          </a:lnTo>
                          <a:lnTo>
                            <a:pt x="0" y="334"/>
                          </a:lnTo>
                          <a:lnTo>
                            <a:pt x="342" y="0"/>
                          </a:lnTo>
                          <a:close/>
                        </a:path>
                      </a:pathLst>
                    </a:custGeom>
                    <a:solidFill>
                      <a:srgbClr val="C2001B"/>
                    </a:solidFill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Adobe Heiti Std R" panose="020B0400000000000000" pitchFamily="34" charset="-128"/>
                        <a:cs typeface="Segoe UI Light" panose="020B0502040204020203" pitchFamily="34" charset="0"/>
                      </a:endParaRPr>
                    </a:p>
                  </p:txBody>
                </p:sp>
              </p:grpSp>
              <p:sp>
                <p:nvSpPr>
                  <p:cNvPr id="64" name="Vrije vorm 63"/>
                  <p:cNvSpPr/>
                  <p:nvPr userDrawn="1"/>
                </p:nvSpPr>
                <p:spPr>
                  <a:xfrm>
                    <a:off x="11389225" y="1241176"/>
                    <a:ext cx="506025" cy="137883"/>
                  </a:xfrm>
                  <a:custGeom>
                    <a:avLst/>
                    <a:gdLst>
                      <a:gd name="connsiteX0" fmla="*/ 0 w 508407"/>
                      <a:gd name="connsiteY0" fmla="*/ 142646 h 146304"/>
                      <a:gd name="connsiteX1" fmla="*/ 369418 w 508407"/>
                      <a:gd name="connsiteY1" fmla="*/ 146304 h 146304"/>
                      <a:gd name="connsiteX2" fmla="*/ 508407 w 508407"/>
                      <a:gd name="connsiteY2" fmla="*/ 0 h 146304"/>
                      <a:gd name="connsiteX3" fmla="*/ 168250 w 508407"/>
                      <a:gd name="connsiteY3" fmla="*/ 0 h 146304"/>
                      <a:gd name="connsiteX4" fmla="*/ 0 w 508407"/>
                      <a:gd name="connsiteY4" fmla="*/ 142646 h 146304"/>
                      <a:gd name="connsiteX0" fmla="*/ 0 w 508407"/>
                      <a:gd name="connsiteY0" fmla="*/ 142646 h 142646"/>
                      <a:gd name="connsiteX1" fmla="*/ 376562 w 508407"/>
                      <a:gd name="connsiteY1" fmla="*/ 136779 h 142646"/>
                      <a:gd name="connsiteX2" fmla="*/ 508407 w 508407"/>
                      <a:gd name="connsiteY2" fmla="*/ 0 h 142646"/>
                      <a:gd name="connsiteX3" fmla="*/ 168250 w 508407"/>
                      <a:gd name="connsiteY3" fmla="*/ 0 h 142646"/>
                      <a:gd name="connsiteX4" fmla="*/ 0 w 508407"/>
                      <a:gd name="connsiteY4" fmla="*/ 142646 h 142646"/>
                      <a:gd name="connsiteX0" fmla="*/ 0 w 506025"/>
                      <a:gd name="connsiteY0" fmla="*/ 137883 h 137883"/>
                      <a:gd name="connsiteX1" fmla="*/ 374180 w 506025"/>
                      <a:gd name="connsiteY1" fmla="*/ 136779 h 137883"/>
                      <a:gd name="connsiteX2" fmla="*/ 506025 w 506025"/>
                      <a:gd name="connsiteY2" fmla="*/ 0 h 137883"/>
                      <a:gd name="connsiteX3" fmla="*/ 165868 w 506025"/>
                      <a:gd name="connsiteY3" fmla="*/ 0 h 137883"/>
                      <a:gd name="connsiteX4" fmla="*/ 0 w 506025"/>
                      <a:gd name="connsiteY4" fmla="*/ 137883 h 1378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6025" h="137883">
                        <a:moveTo>
                          <a:pt x="0" y="137883"/>
                        </a:moveTo>
                        <a:lnTo>
                          <a:pt x="374180" y="136779"/>
                        </a:lnTo>
                        <a:lnTo>
                          <a:pt x="506025" y="0"/>
                        </a:lnTo>
                        <a:lnTo>
                          <a:pt x="165868" y="0"/>
                        </a:lnTo>
                        <a:lnTo>
                          <a:pt x="0" y="137883"/>
                        </a:lnTo>
                        <a:close/>
                      </a:path>
                    </a:pathLst>
                  </a:custGeom>
                  <a:solidFill>
                    <a:srgbClr val="C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+mj-lt"/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</p:grpSp>
          </p:grpSp>
          <p:grpSp>
            <p:nvGrpSpPr>
              <p:cNvPr id="45" name="Groep 74"/>
              <p:cNvGrpSpPr/>
              <p:nvPr/>
            </p:nvGrpSpPr>
            <p:grpSpPr>
              <a:xfrm>
                <a:off x="12468521" y="6356844"/>
                <a:ext cx="133446" cy="114786"/>
                <a:chOff x="14587469" y="6356844"/>
                <a:chExt cx="133446" cy="114786"/>
              </a:xfrm>
            </p:grpSpPr>
            <p:sp>
              <p:nvSpPr>
                <p:cNvPr id="51" name="Rectangle 6"/>
                <p:cNvSpPr>
                  <a:spLocks noChangeArrowheads="1"/>
                </p:cNvSpPr>
                <p:nvPr userDrawn="1"/>
              </p:nvSpPr>
              <p:spPr bwMode="auto">
                <a:xfrm>
                  <a:off x="14588703" y="6379233"/>
                  <a:ext cx="130780" cy="91699"/>
                </a:xfrm>
                <a:prstGeom prst="rect">
                  <a:avLst/>
                </a:prstGeom>
                <a:solidFill>
                  <a:srgbClr val="F2FAFF"/>
                </a:solidFill>
                <a:ln w="0">
                  <a:solidFill>
                    <a:schemeClr val="bg2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800" dirty="0">
                    <a:latin typeface="+mj-lt"/>
                    <a:ea typeface="Adobe Heiti Std R" panose="020B0400000000000000" pitchFamily="34" charset="-128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2" name="Rectangle 15"/>
                <p:cNvSpPr>
                  <a:spLocks noChangeArrowheads="1"/>
                </p:cNvSpPr>
                <p:nvPr userDrawn="1"/>
              </p:nvSpPr>
              <p:spPr bwMode="auto">
                <a:xfrm>
                  <a:off x="14587469" y="6423761"/>
                  <a:ext cx="131076" cy="1446"/>
                </a:xfrm>
                <a:prstGeom prst="rect">
                  <a:avLst/>
                </a:prstGeom>
                <a:gradFill flip="none" rotWithShape="1">
                  <a:gsLst>
                    <a:gs pos="20000">
                      <a:srgbClr val="0039AC"/>
                    </a:gs>
                    <a:gs pos="100000">
                      <a:srgbClr val="90B6FE"/>
                    </a:gs>
                  </a:gsLst>
                  <a:lin ang="10800000" scaled="1"/>
                  <a:tileRect/>
                </a:gra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800" dirty="0">
                    <a:latin typeface="+mj-lt"/>
                    <a:ea typeface="Adobe Heiti Std R" panose="020B0400000000000000" pitchFamily="34" charset="-128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3" name="Freeform 14"/>
                <p:cNvSpPr>
                  <a:spLocks noEditPoints="1"/>
                </p:cNvSpPr>
                <p:nvPr userDrawn="1"/>
              </p:nvSpPr>
              <p:spPr bwMode="auto">
                <a:xfrm>
                  <a:off x="14588901" y="6356844"/>
                  <a:ext cx="132014" cy="114786"/>
                </a:xfrm>
                <a:custGeom>
                  <a:avLst/>
                  <a:gdLst>
                    <a:gd name="T0" fmla="*/ 48 w 5347"/>
                    <a:gd name="T1" fmla="*/ 48 h 4605"/>
                    <a:gd name="T2" fmla="*/ 48 w 5347"/>
                    <a:gd name="T3" fmla="*/ 4557 h 4605"/>
                    <a:gd name="T4" fmla="*/ 5299 w 5347"/>
                    <a:gd name="T5" fmla="*/ 4557 h 4605"/>
                    <a:gd name="T6" fmla="*/ 5299 w 5347"/>
                    <a:gd name="T7" fmla="*/ 48 h 4605"/>
                    <a:gd name="T8" fmla="*/ 48 w 5347"/>
                    <a:gd name="T9" fmla="*/ 48 h 4605"/>
                    <a:gd name="T10" fmla="*/ 0 w 5347"/>
                    <a:gd name="T11" fmla="*/ 0 h 4605"/>
                    <a:gd name="T12" fmla="*/ 5347 w 5347"/>
                    <a:gd name="T13" fmla="*/ 0 h 4605"/>
                    <a:gd name="T14" fmla="*/ 5347 w 5347"/>
                    <a:gd name="T15" fmla="*/ 4605 h 4605"/>
                    <a:gd name="T16" fmla="*/ 0 w 5347"/>
                    <a:gd name="T17" fmla="*/ 4605 h 4605"/>
                    <a:gd name="T18" fmla="*/ 0 w 5347"/>
                    <a:gd name="T19" fmla="*/ 0 h 46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347" h="4605">
                      <a:moveTo>
                        <a:pt x="48" y="48"/>
                      </a:moveTo>
                      <a:lnTo>
                        <a:pt x="48" y="4557"/>
                      </a:lnTo>
                      <a:lnTo>
                        <a:pt x="5299" y="4557"/>
                      </a:lnTo>
                      <a:lnTo>
                        <a:pt x="5299" y="48"/>
                      </a:lnTo>
                      <a:lnTo>
                        <a:pt x="48" y="48"/>
                      </a:lnTo>
                      <a:close/>
                      <a:moveTo>
                        <a:pt x="0" y="0"/>
                      </a:moveTo>
                      <a:lnTo>
                        <a:pt x="5347" y="0"/>
                      </a:lnTo>
                      <a:lnTo>
                        <a:pt x="5347" y="4605"/>
                      </a:lnTo>
                      <a:lnTo>
                        <a:pt x="0" y="460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E5D88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800" dirty="0">
                    <a:latin typeface="+mj-lt"/>
                    <a:ea typeface="Adobe Heiti Std R" panose="020B0400000000000000" pitchFamily="34" charset="-128"/>
                    <a:cs typeface="Segoe UI Light" panose="020B0502040204020203" pitchFamily="34" charset="0"/>
                  </a:endParaRPr>
                </a:p>
              </p:txBody>
            </p:sp>
            <p:cxnSp>
              <p:nvCxnSpPr>
                <p:cNvPr id="54" name="Rechte verbindingslijn 53"/>
                <p:cNvCxnSpPr/>
                <p:nvPr userDrawn="1"/>
              </p:nvCxnSpPr>
              <p:spPr>
                <a:xfrm flipH="1">
                  <a:off x="14654334" y="6382168"/>
                  <a:ext cx="162" cy="86498"/>
                </a:xfrm>
                <a:prstGeom prst="line">
                  <a:avLst/>
                </a:prstGeom>
                <a:ln w="3175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Rechte verbindingslijn 54"/>
                <p:cNvCxnSpPr/>
                <p:nvPr userDrawn="1"/>
              </p:nvCxnSpPr>
              <p:spPr>
                <a:xfrm>
                  <a:off x="14689188" y="6382168"/>
                  <a:ext cx="0" cy="86498"/>
                </a:xfrm>
                <a:prstGeom prst="line">
                  <a:avLst/>
                </a:prstGeom>
                <a:ln w="3175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Rechte verbindingslijn 55"/>
                <p:cNvCxnSpPr/>
                <p:nvPr userDrawn="1"/>
              </p:nvCxnSpPr>
              <p:spPr>
                <a:xfrm>
                  <a:off x="14619892" y="6382040"/>
                  <a:ext cx="0" cy="85778"/>
                </a:xfrm>
                <a:prstGeom prst="line">
                  <a:avLst/>
                </a:prstGeom>
                <a:ln w="3175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Rechte verbindingslijn 56"/>
                <p:cNvCxnSpPr/>
                <p:nvPr userDrawn="1"/>
              </p:nvCxnSpPr>
              <p:spPr>
                <a:xfrm flipH="1">
                  <a:off x="14593115" y="6400164"/>
                  <a:ext cx="121981" cy="0"/>
                </a:xfrm>
                <a:prstGeom prst="line">
                  <a:avLst/>
                </a:prstGeom>
                <a:ln w="3175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Rechte verbindingslijn 57"/>
                <p:cNvCxnSpPr/>
                <p:nvPr userDrawn="1"/>
              </p:nvCxnSpPr>
              <p:spPr>
                <a:xfrm flipH="1">
                  <a:off x="14593115" y="6423860"/>
                  <a:ext cx="121981" cy="0"/>
                </a:xfrm>
                <a:prstGeom prst="line">
                  <a:avLst/>
                </a:prstGeom>
                <a:ln w="3175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Rechte verbindingslijn 58"/>
                <p:cNvCxnSpPr/>
                <p:nvPr userDrawn="1"/>
              </p:nvCxnSpPr>
              <p:spPr>
                <a:xfrm flipH="1">
                  <a:off x="14593115" y="6447556"/>
                  <a:ext cx="121981" cy="0"/>
                </a:xfrm>
                <a:prstGeom prst="line">
                  <a:avLst/>
                </a:prstGeom>
                <a:ln w="3175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0" name="Rectangle 13"/>
                <p:cNvSpPr>
                  <a:spLocks noChangeArrowheads="1"/>
                </p:cNvSpPr>
                <p:nvPr userDrawn="1"/>
              </p:nvSpPr>
              <p:spPr bwMode="auto">
                <a:xfrm>
                  <a:off x="14590283" y="6359138"/>
                  <a:ext cx="128657" cy="1934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1929FF"/>
                    </a:gs>
                    <a:gs pos="100000">
                      <a:srgbClr val="90B6FE"/>
                    </a:gs>
                  </a:gsLst>
                  <a:lin ang="10800000" scaled="1"/>
                  <a:tileRect/>
                </a:gra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800" dirty="0">
                    <a:latin typeface="+mj-lt"/>
                    <a:ea typeface="Adobe Heiti Std R" panose="020B0400000000000000" pitchFamily="34" charset="-128"/>
                    <a:cs typeface="Segoe UI Light" panose="020B0502040204020203" pitchFamily="34" charset="0"/>
                  </a:endParaRPr>
                </a:p>
              </p:txBody>
            </p:sp>
          </p:grpSp>
          <p:grpSp>
            <p:nvGrpSpPr>
              <p:cNvPr id="46" name="Groep 75"/>
              <p:cNvGrpSpPr/>
              <p:nvPr/>
            </p:nvGrpSpPr>
            <p:grpSpPr>
              <a:xfrm>
                <a:off x="12529899" y="6421402"/>
                <a:ext cx="97399" cy="97399"/>
                <a:chOff x="14546483" y="5323041"/>
                <a:chExt cx="242460" cy="242460"/>
              </a:xfrm>
            </p:grpSpPr>
            <p:sp>
              <p:nvSpPr>
                <p:cNvPr id="47" name="Rechthoek 46"/>
                <p:cNvSpPr/>
                <p:nvPr userDrawn="1"/>
              </p:nvSpPr>
              <p:spPr>
                <a:xfrm>
                  <a:off x="14546483" y="5323041"/>
                  <a:ext cx="242460" cy="242460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rgbClr val="00A4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  <a:ea typeface="Adobe Heiti Std R" panose="020B0400000000000000" pitchFamily="34" charset="-128"/>
                    <a:cs typeface="Segoe UI Light" panose="020B0502040204020203" pitchFamily="34" charset="0"/>
                  </a:endParaRPr>
                </a:p>
              </p:txBody>
            </p:sp>
            <p:grpSp>
              <p:nvGrpSpPr>
                <p:cNvPr id="48" name="Groep 77"/>
                <p:cNvGrpSpPr/>
                <p:nvPr/>
              </p:nvGrpSpPr>
              <p:grpSpPr>
                <a:xfrm>
                  <a:off x="14568035" y="5357818"/>
                  <a:ext cx="199836" cy="175226"/>
                  <a:chOff x="14559757" y="5349611"/>
                  <a:chExt cx="216392" cy="191641"/>
                </a:xfrm>
              </p:grpSpPr>
              <p:sp>
                <p:nvSpPr>
                  <p:cNvPr id="49" name="Parallellogram 48"/>
                  <p:cNvSpPr/>
                  <p:nvPr/>
                </p:nvSpPr>
                <p:spPr>
                  <a:xfrm>
                    <a:off x="14559757" y="5369222"/>
                    <a:ext cx="214316" cy="147762"/>
                  </a:xfrm>
                  <a:prstGeom prst="parallelogram">
                    <a:avLst>
                      <a:gd name="adj" fmla="val 93909"/>
                    </a:avLst>
                  </a:prstGeom>
                  <a:solidFill>
                    <a:srgbClr val="00A4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50" name="Parallellogram 49"/>
                  <p:cNvSpPr/>
                  <p:nvPr/>
                </p:nvSpPr>
                <p:spPr>
                  <a:xfrm flipH="1">
                    <a:off x="14561833" y="5349611"/>
                    <a:ext cx="214316" cy="191641"/>
                  </a:xfrm>
                  <a:prstGeom prst="parallelogram">
                    <a:avLst>
                      <a:gd name="adj" fmla="val 68946"/>
                    </a:avLst>
                  </a:prstGeom>
                  <a:solidFill>
                    <a:srgbClr val="00A4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</p:grpSp>
          </p:grpSp>
        </p:grpSp>
        <p:pic>
          <p:nvPicPr>
            <p:cNvPr id="34" name="Picture 3"/>
            <p:cNvPicPr>
              <a:picLocks noChangeAspect="1" noChangeArrowheads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55886" y="6425992"/>
              <a:ext cx="178436" cy="2884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5" name="Groep 64"/>
            <p:cNvGrpSpPr/>
            <p:nvPr/>
          </p:nvGrpSpPr>
          <p:grpSpPr>
            <a:xfrm>
              <a:off x="12491729" y="3471416"/>
              <a:ext cx="1114138" cy="297656"/>
              <a:chOff x="13560784" y="3471416"/>
              <a:chExt cx="1114138" cy="297656"/>
            </a:xfrm>
          </p:grpSpPr>
          <p:sp>
            <p:nvSpPr>
              <p:cNvPr id="36" name="Afgeronde rechthoek 35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  <a:ea typeface="Adobe Heiti Std R" panose="020B0400000000000000" pitchFamily="34" charset="-128"/>
                  <a:cs typeface="Segoe UI Light" panose="020B0502040204020203" pitchFamily="34" charset="0"/>
                </a:endParaRPr>
              </a:p>
            </p:txBody>
          </p:sp>
          <p:sp>
            <p:nvSpPr>
              <p:cNvPr id="37" name="Tekstvak 81"/>
              <p:cNvSpPr txBox="1"/>
              <p:nvPr/>
            </p:nvSpPr>
            <p:spPr>
              <a:xfrm>
                <a:off x="13573594" y="3498049"/>
                <a:ext cx="888311" cy="25391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GB" sz="1000" dirty="0">
                    <a:latin typeface="+mj-lt"/>
                    <a:ea typeface="Adobe Heiti Std R" panose="020B0400000000000000" pitchFamily="34" charset="-128"/>
                  </a:rPr>
                  <a:t>Insert</a:t>
                </a:r>
              </a:p>
            </p:txBody>
          </p:sp>
          <p:cxnSp>
            <p:nvCxnSpPr>
              <p:cNvPr id="38" name="Rechte verbindingslijn 37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Gelijkbenige driehoek 68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latin typeface="+mj-lt"/>
                  <a:ea typeface="Adobe Heiti Std R" panose="020B0400000000000000" pitchFamily="34" charset="-128"/>
                  <a:cs typeface="Segoe UI Light" panose="020B0502040204020203" pitchFamily="34" charset="0"/>
                </a:endParaRPr>
              </a:p>
            </p:txBody>
          </p:sp>
        </p:grpSp>
      </p:grpSp>
      <p:sp>
        <p:nvSpPr>
          <p:cNvPr id="87" name="Title placeholder">
            <a:extLst>
              <a:ext uri="{FF2B5EF4-FFF2-40B4-BE49-F238E27FC236}">
                <a16:creationId xmlns:a16="http://schemas.microsoft.com/office/drawing/2014/main" id="{5CD85426-ED73-DF48-8ED0-6D3D35659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419" y="318527"/>
            <a:ext cx="3380210" cy="73902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8" name="Content placeholder">
            <a:extLst>
              <a:ext uri="{FF2B5EF4-FFF2-40B4-BE49-F238E27FC236}">
                <a16:creationId xmlns:a16="http://schemas.microsoft.com/office/drawing/2014/main" id="{3A2C8C83-BB06-FB42-B957-EEE68113219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6419" y="1374625"/>
            <a:ext cx="3380210" cy="3107761"/>
          </a:xfrm>
        </p:spPr>
        <p:txBody>
          <a:bodyPr/>
          <a:lstStyle>
            <a:lvl1pPr marL="306000" indent="-306000">
              <a:buClr>
                <a:schemeClr val="bg1">
                  <a:lumMod val="50000"/>
                </a:schemeClr>
              </a:buClr>
              <a:buSzPct val="99000"/>
              <a:buFont typeface="Arial" panose="020B0604020202020204" pitchFamily="34" charset="0"/>
              <a:buChar char="•"/>
              <a:defRPr/>
            </a:lvl1pPr>
            <a:lvl2pPr marL="612000" indent="-306000">
              <a:buClr>
                <a:schemeClr val="bg1">
                  <a:lumMod val="50000"/>
                </a:schemeClr>
              </a:buClr>
              <a:buSzPct val="99000"/>
              <a:buFont typeface="Arial" panose="020B0604020202020204" pitchFamily="34" charset="0"/>
              <a:buChar char="•"/>
              <a:defRPr/>
            </a:lvl2pPr>
            <a:lvl3pPr marL="720000" indent="-108000">
              <a:buClr>
                <a:schemeClr val="bg1">
                  <a:lumMod val="50000"/>
                </a:schemeClr>
              </a:buClr>
              <a:buSzPct val="99000"/>
              <a:buFont typeface="Arial" panose="020B0604020202020204" pitchFamily="34" charset="0"/>
              <a:buChar char="•"/>
              <a:defRPr/>
            </a:lvl3pPr>
            <a:lvl4pPr marL="285750" indent="-285750">
              <a:buClr>
                <a:schemeClr val="bg1">
                  <a:lumMod val="50000"/>
                </a:schemeClr>
              </a:buClr>
              <a:buSzPct val="99000"/>
              <a:buFont typeface="Arial" panose="020B0604020202020204" pitchFamily="34" charset="0"/>
              <a:buChar char="•"/>
              <a:defRPr/>
            </a:lvl4pPr>
            <a:lvl5pPr marL="285750" indent="-285750">
              <a:buClr>
                <a:schemeClr val="bg1">
                  <a:lumMod val="50000"/>
                </a:schemeClr>
              </a:buClr>
              <a:buSzPct val="99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9" name="Afbeelding 88">
            <a:extLst>
              <a:ext uri="{FF2B5EF4-FFF2-40B4-BE49-F238E27FC236}">
                <a16:creationId xmlns:a16="http://schemas.microsoft.com/office/drawing/2014/main" id="{7E7C76D5-B8F7-024F-99B3-4818278469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419" y="4628938"/>
            <a:ext cx="8597900" cy="25400"/>
          </a:xfrm>
          <a:prstGeom prst="rect">
            <a:avLst/>
          </a:prstGeom>
        </p:spPr>
      </p:pic>
      <p:pic>
        <p:nvPicPr>
          <p:cNvPr id="90" name="Afbeelding 89">
            <a:extLst>
              <a:ext uri="{FF2B5EF4-FFF2-40B4-BE49-F238E27FC236}">
                <a16:creationId xmlns:a16="http://schemas.microsoft.com/office/drawing/2014/main" id="{BA321336-1A8C-DD46-ABF8-7272241B031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374" y="1222816"/>
            <a:ext cx="3416300" cy="2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4021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Char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6304153-AB0A-48EF-9773-766B89829996}" type="slidenum">
              <a:rPr lang="en-US" noProof="1" smtClean="0"/>
              <a:pPr/>
              <a:t>‹nr.›</a:t>
            </a:fld>
            <a:endParaRPr lang="en-US" noProof="1"/>
          </a:p>
        </p:txBody>
      </p:sp>
      <p:sp>
        <p:nvSpPr>
          <p:cNvPr id="12" name="Presentation title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noProof="1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8"/>
          </p:nvPr>
        </p:nvSpPr>
        <p:spPr>
          <a:xfrm>
            <a:off x="304800" y="318527"/>
            <a:ext cx="4851190" cy="416457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grpSp>
        <p:nvGrpSpPr>
          <p:cNvPr id="15" name="Instructie grafiek"/>
          <p:cNvGrpSpPr/>
          <p:nvPr userDrawn="1"/>
        </p:nvGrpSpPr>
        <p:grpSpPr>
          <a:xfrm>
            <a:off x="9124948" y="-100346"/>
            <a:ext cx="2790696" cy="6959240"/>
            <a:chOff x="12304477" y="-100346"/>
            <a:chExt cx="2790696" cy="6959240"/>
          </a:xfrm>
        </p:grpSpPr>
        <p:sp>
          <p:nvSpPr>
            <p:cNvPr id="20" name="Rechthoek 19"/>
            <p:cNvSpPr/>
            <p:nvPr userDrawn="1"/>
          </p:nvSpPr>
          <p:spPr>
            <a:xfrm>
              <a:off x="12304477" y="4597047"/>
              <a:ext cx="2773430" cy="4128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180000" rIns="180000" rtlCol="0" anchor="t"/>
            <a:lstStyle/>
            <a:p>
              <a:r>
                <a:rPr lang="nl-NL" sz="1600" b="1" kern="0" cap="all" dirty="0" err="1">
                  <a:solidFill>
                    <a:schemeClr val="accent1"/>
                  </a:solidFill>
                  <a:latin typeface="+mj-lt"/>
                  <a:ea typeface="Adobe Heiti Std R" panose="020B0400000000000000" pitchFamily="34" charset="-128"/>
                  <a:cs typeface="Segoe UI Light" panose="020B0502040204020203" pitchFamily="34" charset="0"/>
                </a:rPr>
                <a:t>Edit</a:t>
              </a:r>
              <a:r>
                <a:rPr lang="nl-NL" sz="1600" b="1" kern="0" cap="all" dirty="0">
                  <a:solidFill>
                    <a:schemeClr val="accent1"/>
                  </a:solidFill>
                  <a:latin typeface="+mj-lt"/>
                  <a:ea typeface="Adobe Heiti Std R" panose="020B0400000000000000" pitchFamily="34" charset="-128"/>
                  <a:cs typeface="Segoe UI Light" panose="020B0502040204020203" pitchFamily="34" charset="0"/>
                </a:rPr>
                <a:t> </a:t>
              </a:r>
              <a:r>
                <a:rPr lang="nl-NL" sz="1600" b="1" kern="0" cap="all" dirty="0" err="1">
                  <a:solidFill>
                    <a:schemeClr val="accent1"/>
                  </a:solidFill>
                  <a:latin typeface="+mj-lt"/>
                  <a:ea typeface="Adobe Heiti Std R" panose="020B0400000000000000" pitchFamily="34" charset="-128"/>
                  <a:cs typeface="Segoe UI Light" panose="020B0502040204020203" pitchFamily="34" charset="0"/>
                </a:rPr>
                <a:t>graph</a:t>
              </a:r>
              <a:endParaRPr lang="nl-NL" sz="1600" b="1" kern="0" cap="all" dirty="0">
                <a:solidFill>
                  <a:schemeClr val="accent1"/>
                </a:solidFill>
                <a:latin typeface="+mj-lt"/>
                <a:ea typeface="Adobe Heiti Std R" panose="020B0400000000000000" pitchFamily="34" charset="-128"/>
                <a:cs typeface="Segoe UI Light" panose="020B0502040204020203" pitchFamily="34" charset="0"/>
              </a:endParaRPr>
            </a:p>
          </p:txBody>
        </p:sp>
        <p:sp>
          <p:nvSpPr>
            <p:cNvPr id="21" name="Rechthoek 20"/>
            <p:cNvSpPr/>
            <p:nvPr userDrawn="1"/>
          </p:nvSpPr>
          <p:spPr>
            <a:xfrm>
              <a:off x="12321743" y="-100346"/>
              <a:ext cx="2773430" cy="31537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180000" rIns="180000" rtlCol="0" anchor="t"/>
            <a:lstStyle/>
            <a:p>
              <a:r>
                <a:rPr lang="nl-NL" sz="1600" b="1" kern="0" cap="all" dirty="0" err="1">
                  <a:solidFill>
                    <a:schemeClr val="accent1"/>
                  </a:solidFill>
                  <a:latin typeface="+mj-lt"/>
                  <a:ea typeface="Adobe Heiti Std R" panose="020B0400000000000000" pitchFamily="34" charset="-128"/>
                  <a:cs typeface="Segoe UI Light" panose="020B0502040204020203" pitchFamily="34" charset="0"/>
                </a:rPr>
                <a:t>Insert</a:t>
              </a:r>
              <a:r>
                <a:rPr lang="nl-NL" sz="1600" b="1" kern="0" cap="all" dirty="0">
                  <a:solidFill>
                    <a:schemeClr val="accent1"/>
                  </a:solidFill>
                  <a:latin typeface="+mj-lt"/>
                  <a:ea typeface="Adobe Heiti Std R" panose="020B0400000000000000" pitchFamily="34" charset="-128"/>
                  <a:cs typeface="Segoe UI Light" panose="020B0502040204020203" pitchFamily="34" charset="0"/>
                </a:rPr>
                <a:t> </a:t>
              </a:r>
              <a:r>
                <a:rPr lang="nl-NL" sz="1600" b="1" kern="0" cap="all" dirty="0" err="1">
                  <a:solidFill>
                    <a:schemeClr val="accent1"/>
                  </a:solidFill>
                  <a:latin typeface="+mj-lt"/>
                  <a:ea typeface="Adobe Heiti Std R" panose="020B0400000000000000" pitchFamily="34" charset="-128"/>
                  <a:cs typeface="Segoe UI Light" panose="020B0502040204020203" pitchFamily="34" charset="0"/>
                </a:rPr>
                <a:t>graph</a:t>
              </a:r>
              <a:endParaRPr lang="nl-NL" sz="1600" b="1" kern="0" cap="all" dirty="0">
                <a:solidFill>
                  <a:schemeClr val="accent1"/>
                </a:solidFill>
                <a:latin typeface="+mj-lt"/>
                <a:ea typeface="Adobe Heiti Std R" panose="020B0400000000000000" pitchFamily="34" charset="-128"/>
                <a:cs typeface="Segoe UI Light" panose="020B0502040204020203" pitchFamily="34" charset="0"/>
              </a:endParaRPr>
            </a:p>
          </p:txBody>
        </p:sp>
        <p:cxnSp>
          <p:nvCxnSpPr>
            <p:cNvPr id="22" name="Rechte verbindingslijn 21"/>
            <p:cNvCxnSpPr/>
            <p:nvPr userDrawn="1"/>
          </p:nvCxnSpPr>
          <p:spPr>
            <a:xfrm>
              <a:off x="12489700" y="5009853"/>
              <a:ext cx="2559223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3" name="Tekstvak 33"/>
            <p:cNvSpPr txBox="1"/>
            <p:nvPr userDrawn="1"/>
          </p:nvSpPr>
          <p:spPr>
            <a:xfrm>
              <a:off x="12494462" y="5175274"/>
              <a:ext cx="2310671" cy="78045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lvl="0" fontAlgn="auto">
                <a:spcBef>
                  <a:spcPts val="0"/>
                </a:spcBef>
                <a:spcAft>
                  <a:spcPts val="0"/>
                </a:spcAft>
                <a:defRPr sz="1200" kern="0">
                  <a:latin typeface="Segoe UI Light" panose="020B0502040204020203" pitchFamily="34" charset="0"/>
                  <a:cs typeface="Segoe UI Light" panose="020B0502040204020203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cs typeface="Arial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cs typeface="Arial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cs typeface="Arial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cs typeface="Arial" charset="0"/>
                </a:defRPr>
              </a:lvl5pPr>
              <a:lvl6pPr>
                <a:defRPr>
                  <a:latin typeface="Arial" charset="0"/>
                  <a:cs typeface="Arial" charset="0"/>
                </a:defRPr>
              </a:lvl6pPr>
              <a:lvl7pPr>
                <a:defRPr>
                  <a:latin typeface="Arial" charset="0"/>
                  <a:cs typeface="Arial" charset="0"/>
                </a:defRPr>
              </a:lvl7pPr>
              <a:lvl8pPr>
                <a:defRPr>
                  <a:latin typeface="Arial" charset="0"/>
                  <a:cs typeface="Arial" charset="0"/>
                </a:defRPr>
              </a:lvl8pPr>
              <a:lvl9pPr>
                <a:defRPr>
                  <a:latin typeface="Arial" charset="0"/>
                  <a:cs typeface="Arial" charset="0"/>
                </a:defRPr>
              </a:lvl9pPr>
            </a:lstStyle>
            <a:p>
              <a:r>
                <a:rPr lang="nl-NL" dirty="0">
                  <a:latin typeface="+mj-lt"/>
                  <a:ea typeface="Adobe Heiti Std R" panose="020B0400000000000000" pitchFamily="34" charset="-128"/>
                </a:rPr>
                <a:t>Select the </a:t>
              </a:r>
              <a:r>
                <a:rPr lang="nl-NL" dirty="0" err="1">
                  <a:latin typeface="+mj-lt"/>
                  <a:ea typeface="Adobe Heiti Std R" panose="020B0400000000000000" pitchFamily="34" charset="-128"/>
                </a:rPr>
                <a:t>graph</a:t>
              </a:r>
              <a:r>
                <a:rPr lang="nl-NL" dirty="0">
                  <a:latin typeface="+mj-lt"/>
                  <a:ea typeface="Adobe Heiti Std R" panose="020B0400000000000000" pitchFamily="34" charset="-128"/>
                </a:rPr>
                <a:t>, click on the right mouse-button </a:t>
              </a:r>
              <a:r>
                <a:rPr lang="nl-NL" dirty="0" err="1">
                  <a:latin typeface="+mj-lt"/>
                  <a:ea typeface="Adobe Heiti Std R" panose="020B0400000000000000" pitchFamily="34" charset="-128"/>
                </a:rPr>
                <a:t>and</a:t>
              </a:r>
              <a:r>
                <a:rPr lang="nl-NL" dirty="0">
                  <a:latin typeface="+mj-lt"/>
                  <a:ea typeface="Adobe Heiti Std R" panose="020B0400000000000000" pitchFamily="34" charset="-128"/>
                </a:rPr>
                <a:t> </a:t>
              </a:r>
              <a:r>
                <a:rPr lang="nl-NL" dirty="0" err="1">
                  <a:latin typeface="+mj-lt"/>
                  <a:ea typeface="Adobe Heiti Std R" panose="020B0400000000000000" pitchFamily="34" charset="-128"/>
                </a:rPr>
                <a:t>choose</a:t>
              </a:r>
              <a:r>
                <a:rPr lang="nl-NL" dirty="0">
                  <a:latin typeface="+mj-lt"/>
                  <a:ea typeface="Adobe Heiti Std R" panose="020B0400000000000000" pitchFamily="34" charset="-128"/>
                </a:rPr>
                <a:t> </a:t>
              </a:r>
              <a:r>
                <a:rPr lang="nl-NL" b="1" dirty="0">
                  <a:latin typeface="+mj-lt"/>
                  <a:ea typeface="Adobe Heiti Std R" panose="020B0400000000000000" pitchFamily="34" charset="-128"/>
                </a:rPr>
                <a:t>‘</a:t>
              </a:r>
              <a:r>
                <a:rPr lang="nl-NL" b="1" dirty="0" err="1">
                  <a:latin typeface="+mj-lt"/>
                  <a:ea typeface="Adobe Heiti Std R" panose="020B0400000000000000" pitchFamily="34" charset="-128"/>
                </a:rPr>
                <a:t>Edit</a:t>
              </a:r>
              <a:r>
                <a:rPr lang="nl-NL" b="1" dirty="0">
                  <a:latin typeface="+mj-lt"/>
                  <a:ea typeface="Adobe Heiti Std R" panose="020B0400000000000000" pitchFamily="34" charset="-128"/>
                </a:rPr>
                <a:t> data’</a:t>
              </a:r>
            </a:p>
          </p:txBody>
        </p:sp>
        <p:sp>
          <p:nvSpPr>
            <p:cNvPr id="24" name="Tekstvak 33"/>
            <p:cNvSpPr txBox="1"/>
            <p:nvPr userDrawn="1"/>
          </p:nvSpPr>
          <p:spPr>
            <a:xfrm>
              <a:off x="12496081" y="888538"/>
              <a:ext cx="2327979" cy="4860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kern="0" cap="none" spc="0" normalizeH="0" baseline="0">
                  <a:ln>
                    <a:noFill/>
                  </a:ln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cs typeface="Arial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cs typeface="Arial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cs typeface="Arial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cs typeface="Arial" charset="0"/>
                </a:defRPr>
              </a:lvl5pPr>
              <a:lvl6pPr>
                <a:defRPr>
                  <a:latin typeface="Arial" charset="0"/>
                  <a:cs typeface="Arial" charset="0"/>
                </a:defRPr>
              </a:lvl6pPr>
              <a:lvl7pPr>
                <a:defRPr>
                  <a:latin typeface="Arial" charset="0"/>
                  <a:cs typeface="Arial" charset="0"/>
                </a:defRPr>
              </a:lvl7pPr>
              <a:lvl8pPr>
                <a:defRPr>
                  <a:latin typeface="Arial" charset="0"/>
                  <a:cs typeface="Arial" charset="0"/>
                </a:defRPr>
              </a:lvl8pPr>
              <a:lvl9pPr>
                <a:defRPr>
                  <a:latin typeface="Arial" charset="0"/>
                  <a:cs typeface="Arial" charset="0"/>
                </a:defRPr>
              </a:lvl9pPr>
            </a:lstStyle>
            <a:p>
              <a:r>
                <a:rPr lang="nl-NL" dirty="0">
                  <a:latin typeface="+mj-lt"/>
                  <a:ea typeface="Adobe Heiti Std R" panose="020B0400000000000000" pitchFamily="34" charset="-128"/>
                </a:rPr>
                <a:t>Click on the icon </a:t>
              </a:r>
              <a:r>
                <a:rPr lang="nl-NL" dirty="0" err="1">
                  <a:latin typeface="+mj-lt"/>
                  <a:ea typeface="Adobe Heiti Std R" panose="020B0400000000000000" pitchFamily="34" charset="-128"/>
                </a:rPr>
                <a:t>to</a:t>
              </a:r>
              <a:r>
                <a:rPr lang="nl-NL" dirty="0">
                  <a:latin typeface="+mj-lt"/>
                  <a:ea typeface="Adobe Heiti Std R" panose="020B0400000000000000" pitchFamily="34" charset="-128"/>
                </a:rPr>
                <a:t> </a:t>
              </a:r>
              <a:r>
                <a:rPr lang="nl-NL" dirty="0" err="1">
                  <a:latin typeface="+mj-lt"/>
                  <a:ea typeface="Adobe Heiti Std R" panose="020B0400000000000000" pitchFamily="34" charset="-128"/>
                </a:rPr>
                <a:t>insert</a:t>
              </a:r>
              <a:r>
                <a:rPr lang="nl-NL" dirty="0">
                  <a:latin typeface="+mj-lt"/>
                  <a:ea typeface="Adobe Heiti Std R" panose="020B0400000000000000" pitchFamily="34" charset="-128"/>
                </a:rPr>
                <a:t> a </a:t>
              </a:r>
              <a:r>
                <a:rPr lang="nl-NL" dirty="0" err="1">
                  <a:latin typeface="+mj-lt"/>
                  <a:ea typeface="Adobe Heiti Std R" panose="020B0400000000000000" pitchFamily="34" charset="-128"/>
                </a:rPr>
                <a:t>graph</a:t>
              </a:r>
              <a:endParaRPr lang="nl-NL" dirty="0">
                <a:latin typeface="+mj-lt"/>
                <a:ea typeface="Adobe Heiti Std R" panose="020B0400000000000000" pitchFamily="34" charset="-128"/>
              </a:endParaRPr>
            </a:p>
          </p:txBody>
        </p:sp>
        <p:sp>
          <p:nvSpPr>
            <p:cNvPr id="25" name="Tekstvak 33"/>
            <p:cNvSpPr txBox="1"/>
            <p:nvPr userDrawn="1"/>
          </p:nvSpPr>
          <p:spPr>
            <a:xfrm>
              <a:off x="12496081" y="2792939"/>
              <a:ext cx="2327979" cy="60431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kern="0" cap="none" spc="0" normalizeH="0" baseline="0">
                  <a:ln>
                    <a:noFill/>
                  </a:ln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cs typeface="Arial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cs typeface="Arial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cs typeface="Arial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cs typeface="Arial" charset="0"/>
                </a:defRPr>
              </a:lvl5pPr>
              <a:lvl6pPr>
                <a:defRPr>
                  <a:latin typeface="Arial" charset="0"/>
                  <a:cs typeface="Arial" charset="0"/>
                </a:defRPr>
              </a:lvl6pPr>
              <a:lvl7pPr>
                <a:defRPr>
                  <a:latin typeface="Arial" charset="0"/>
                  <a:cs typeface="Arial" charset="0"/>
                </a:defRPr>
              </a:lvl7pPr>
              <a:lvl8pPr>
                <a:defRPr>
                  <a:latin typeface="Arial" charset="0"/>
                  <a:cs typeface="Arial" charset="0"/>
                </a:defRPr>
              </a:lvl8pPr>
              <a:lvl9pPr>
                <a:defRPr>
                  <a:latin typeface="Arial" charset="0"/>
                  <a:cs typeface="Arial" charset="0"/>
                </a:defRPr>
              </a:lvl9pPr>
            </a:lstStyle>
            <a:p>
              <a:r>
                <a:rPr lang="en-US" dirty="0">
                  <a:latin typeface="+mj-lt"/>
                  <a:ea typeface="Adobe Heiti Std R" panose="020B0400000000000000" pitchFamily="34" charset="-128"/>
                </a:rPr>
                <a:t>Select the graph you want to use and click on </a:t>
              </a:r>
              <a:r>
                <a:rPr lang="en-US" b="1" dirty="0">
                  <a:latin typeface="+mj-lt"/>
                  <a:ea typeface="Adobe Heiti Std R" panose="020B0400000000000000" pitchFamily="34" charset="-128"/>
                </a:rPr>
                <a:t>‘Insert’</a:t>
              </a:r>
              <a:endParaRPr lang="nl-NL" b="1" dirty="0">
                <a:latin typeface="+mj-lt"/>
                <a:ea typeface="Adobe Heiti Std R" panose="020B0400000000000000" pitchFamily="34" charset="-128"/>
              </a:endParaRPr>
            </a:p>
          </p:txBody>
        </p:sp>
        <p:sp>
          <p:nvSpPr>
            <p:cNvPr id="26" name="Ovaal 25"/>
            <p:cNvSpPr/>
            <p:nvPr userDrawn="1"/>
          </p:nvSpPr>
          <p:spPr>
            <a:xfrm>
              <a:off x="12496081" y="430361"/>
              <a:ext cx="359927" cy="3599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/>
            <a:p>
              <a:pPr algn="ctr"/>
              <a:r>
                <a:rPr lang="nl-NL" sz="1400" kern="0" dirty="0">
                  <a:solidFill>
                    <a:schemeClr val="bg1"/>
                  </a:solidFill>
                  <a:latin typeface="+mj-lt"/>
                  <a:ea typeface="Adobe Heiti Std R" panose="020B0400000000000000" pitchFamily="34" charset="-128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7" name="Ovaal 26"/>
            <p:cNvSpPr/>
            <p:nvPr userDrawn="1"/>
          </p:nvSpPr>
          <p:spPr>
            <a:xfrm>
              <a:off x="12496081" y="2324902"/>
              <a:ext cx="359927" cy="3599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/>
            <a:p>
              <a:pPr algn="ctr"/>
              <a:r>
                <a:rPr lang="nl-NL" sz="1400" kern="0" dirty="0">
                  <a:solidFill>
                    <a:schemeClr val="bg1"/>
                  </a:solidFill>
                  <a:latin typeface="+mj-lt"/>
                  <a:ea typeface="Adobe Heiti Std R" panose="020B0400000000000000" pitchFamily="34" charset="-128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28" name="Rechte verbindingslijn 27"/>
            <p:cNvCxnSpPr/>
            <p:nvPr userDrawn="1"/>
          </p:nvCxnSpPr>
          <p:spPr>
            <a:xfrm>
              <a:off x="12508966" y="285631"/>
              <a:ext cx="2539957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29" name="Rechte verbindingslijn 28"/>
            <p:cNvCxnSpPr/>
            <p:nvPr userDrawn="1"/>
          </p:nvCxnSpPr>
          <p:spPr>
            <a:xfrm>
              <a:off x="12508627" y="2167521"/>
              <a:ext cx="2540296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0" name="Rechte verbindingslijn 29"/>
            <p:cNvCxnSpPr/>
            <p:nvPr userDrawn="1"/>
          </p:nvCxnSpPr>
          <p:spPr>
            <a:xfrm>
              <a:off x="12478486" y="4022832"/>
              <a:ext cx="2570437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31" name="Groep 60"/>
            <p:cNvGrpSpPr/>
            <p:nvPr userDrawn="1"/>
          </p:nvGrpSpPr>
          <p:grpSpPr>
            <a:xfrm>
              <a:off x="12393537" y="1459904"/>
              <a:ext cx="689983" cy="573048"/>
              <a:chOff x="15171969" y="1587338"/>
              <a:chExt cx="755407" cy="627385"/>
            </a:xfrm>
          </p:grpSpPr>
          <p:sp>
            <p:nvSpPr>
              <p:cNvPr id="74" name="Rechthoek 962"/>
              <p:cNvSpPr/>
              <p:nvPr userDrawn="1"/>
            </p:nvSpPr>
            <p:spPr>
              <a:xfrm>
                <a:off x="15171969" y="2008934"/>
                <a:ext cx="755407" cy="205789"/>
              </a:xfrm>
              <a:custGeom>
                <a:avLst/>
                <a:gdLst>
                  <a:gd name="connsiteX0" fmla="*/ 0 w 664132"/>
                  <a:gd name="connsiteY0" fmla="*/ 0 h 277787"/>
                  <a:gd name="connsiteX1" fmla="*/ 664132 w 664132"/>
                  <a:gd name="connsiteY1" fmla="*/ 0 h 277787"/>
                  <a:gd name="connsiteX2" fmla="*/ 664132 w 664132"/>
                  <a:gd name="connsiteY2" fmla="*/ 277787 h 277787"/>
                  <a:gd name="connsiteX3" fmla="*/ 0 w 664132"/>
                  <a:gd name="connsiteY3" fmla="*/ 277787 h 277787"/>
                  <a:gd name="connsiteX4" fmla="*/ 0 w 664132"/>
                  <a:gd name="connsiteY4" fmla="*/ 0 h 277787"/>
                  <a:gd name="connsiteX0" fmla="*/ 0 w 664132"/>
                  <a:gd name="connsiteY0" fmla="*/ 0 h 290487"/>
                  <a:gd name="connsiteX1" fmla="*/ 664132 w 664132"/>
                  <a:gd name="connsiteY1" fmla="*/ 0 h 290487"/>
                  <a:gd name="connsiteX2" fmla="*/ 333932 w 664132"/>
                  <a:gd name="connsiteY2" fmla="*/ 290487 h 290487"/>
                  <a:gd name="connsiteX3" fmla="*/ 0 w 664132"/>
                  <a:gd name="connsiteY3" fmla="*/ 277787 h 290487"/>
                  <a:gd name="connsiteX4" fmla="*/ 0 w 664132"/>
                  <a:gd name="connsiteY4" fmla="*/ 0 h 290487"/>
                  <a:gd name="connsiteX0" fmla="*/ 0 w 664132"/>
                  <a:gd name="connsiteY0" fmla="*/ 0 h 277787"/>
                  <a:gd name="connsiteX1" fmla="*/ 664132 w 664132"/>
                  <a:gd name="connsiteY1" fmla="*/ 0 h 277787"/>
                  <a:gd name="connsiteX2" fmla="*/ 575232 w 664132"/>
                  <a:gd name="connsiteY2" fmla="*/ 271437 h 277787"/>
                  <a:gd name="connsiteX3" fmla="*/ 0 w 664132"/>
                  <a:gd name="connsiteY3" fmla="*/ 277787 h 277787"/>
                  <a:gd name="connsiteX4" fmla="*/ 0 w 664132"/>
                  <a:gd name="connsiteY4" fmla="*/ 0 h 277787"/>
                  <a:gd name="connsiteX0" fmla="*/ 0 w 708582"/>
                  <a:gd name="connsiteY0" fmla="*/ 0 h 277787"/>
                  <a:gd name="connsiteX1" fmla="*/ 708582 w 708582"/>
                  <a:gd name="connsiteY1" fmla="*/ 31750 h 277787"/>
                  <a:gd name="connsiteX2" fmla="*/ 575232 w 708582"/>
                  <a:gd name="connsiteY2" fmla="*/ 271437 h 277787"/>
                  <a:gd name="connsiteX3" fmla="*/ 0 w 708582"/>
                  <a:gd name="connsiteY3" fmla="*/ 277787 h 277787"/>
                  <a:gd name="connsiteX4" fmla="*/ 0 w 708582"/>
                  <a:gd name="connsiteY4" fmla="*/ 0 h 277787"/>
                  <a:gd name="connsiteX0" fmla="*/ 228600 w 708582"/>
                  <a:gd name="connsiteY0" fmla="*/ 6350 h 246037"/>
                  <a:gd name="connsiteX1" fmla="*/ 708582 w 708582"/>
                  <a:gd name="connsiteY1" fmla="*/ 0 h 246037"/>
                  <a:gd name="connsiteX2" fmla="*/ 575232 w 708582"/>
                  <a:gd name="connsiteY2" fmla="*/ 239687 h 246037"/>
                  <a:gd name="connsiteX3" fmla="*/ 0 w 708582"/>
                  <a:gd name="connsiteY3" fmla="*/ 246037 h 246037"/>
                  <a:gd name="connsiteX4" fmla="*/ 228600 w 708582"/>
                  <a:gd name="connsiteY4" fmla="*/ 6350 h 246037"/>
                  <a:gd name="connsiteX0" fmla="*/ 228600 w 778432"/>
                  <a:gd name="connsiteY0" fmla="*/ 0 h 239687"/>
                  <a:gd name="connsiteX1" fmla="*/ 778432 w 778432"/>
                  <a:gd name="connsiteY1" fmla="*/ 25400 h 239687"/>
                  <a:gd name="connsiteX2" fmla="*/ 575232 w 778432"/>
                  <a:gd name="connsiteY2" fmla="*/ 233337 h 239687"/>
                  <a:gd name="connsiteX3" fmla="*/ 0 w 778432"/>
                  <a:gd name="connsiteY3" fmla="*/ 239687 h 239687"/>
                  <a:gd name="connsiteX4" fmla="*/ 228600 w 778432"/>
                  <a:gd name="connsiteY4" fmla="*/ 0 h 239687"/>
                  <a:gd name="connsiteX0" fmla="*/ 228600 w 778432"/>
                  <a:gd name="connsiteY0" fmla="*/ 0 h 214287"/>
                  <a:gd name="connsiteX1" fmla="*/ 778432 w 778432"/>
                  <a:gd name="connsiteY1" fmla="*/ 0 h 214287"/>
                  <a:gd name="connsiteX2" fmla="*/ 575232 w 778432"/>
                  <a:gd name="connsiteY2" fmla="*/ 207937 h 214287"/>
                  <a:gd name="connsiteX3" fmla="*/ 0 w 778432"/>
                  <a:gd name="connsiteY3" fmla="*/ 214287 h 214287"/>
                  <a:gd name="connsiteX4" fmla="*/ 228600 w 778432"/>
                  <a:gd name="connsiteY4" fmla="*/ 0 h 214287"/>
                  <a:gd name="connsiteX0" fmla="*/ 228600 w 730724"/>
                  <a:gd name="connsiteY0" fmla="*/ 3975 h 218262"/>
                  <a:gd name="connsiteX1" fmla="*/ 730724 w 730724"/>
                  <a:gd name="connsiteY1" fmla="*/ 0 h 218262"/>
                  <a:gd name="connsiteX2" fmla="*/ 575232 w 730724"/>
                  <a:gd name="connsiteY2" fmla="*/ 211912 h 218262"/>
                  <a:gd name="connsiteX3" fmla="*/ 0 w 730724"/>
                  <a:gd name="connsiteY3" fmla="*/ 218262 h 218262"/>
                  <a:gd name="connsiteX4" fmla="*/ 228600 w 730724"/>
                  <a:gd name="connsiteY4" fmla="*/ 3975 h 218262"/>
                  <a:gd name="connsiteX0" fmla="*/ 252454 w 754578"/>
                  <a:gd name="connsiteY0" fmla="*/ 3975 h 211912"/>
                  <a:gd name="connsiteX1" fmla="*/ 754578 w 754578"/>
                  <a:gd name="connsiteY1" fmla="*/ 0 h 211912"/>
                  <a:gd name="connsiteX2" fmla="*/ 599086 w 754578"/>
                  <a:gd name="connsiteY2" fmla="*/ 211912 h 211912"/>
                  <a:gd name="connsiteX3" fmla="*/ 0 w 754578"/>
                  <a:gd name="connsiteY3" fmla="*/ 210311 h 211912"/>
                  <a:gd name="connsiteX4" fmla="*/ 252454 w 754578"/>
                  <a:gd name="connsiteY4" fmla="*/ 3975 h 211912"/>
                  <a:gd name="connsiteX0" fmla="*/ 172941 w 754578"/>
                  <a:gd name="connsiteY0" fmla="*/ 0 h 219864"/>
                  <a:gd name="connsiteX1" fmla="*/ 754578 w 754578"/>
                  <a:gd name="connsiteY1" fmla="*/ 7952 h 219864"/>
                  <a:gd name="connsiteX2" fmla="*/ 599086 w 754578"/>
                  <a:gd name="connsiteY2" fmla="*/ 219864 h 219864"/>
                  <a:gd name="connsiteX3" fmla="*/ 0 w 754578"/>
                  <a:gd name="connsiteY3" fmla="*/ 218263 h 219864"/>
                  <a:gd name="connsiteX4" fmla="*/ 172941 w 754578"/>
                  <a:gd name="connsiteY4" fmla="*/ 0 h 219864"/>
                  <a:gd name="connsiteX0" fmla="*/ 172941 w 754578"/>
                  <a:gd name="connsiteY0" fmla="*/ 0 h 223840"/>
                  <a:gd name="connsiteX1" fmla="*/ 754578 w 754578"/>
                  <a:gd name="connsiteY1" fmla="*/ 7952 h 223840"/>
                  <a:gd name="connsiteX2" fmla="*/ 654745 w 754578"/>
                  <a:gd name="connsiteY2" fmla="*/ 223840 h 223840"/>
                  <a:gd name="connsiteX3" fmla="*/ 0 w 754578"/>
                  <a:gd name="connsiteY3" fmla="*/ 218263 h 223840"/>
                  <a:gd name="connsiteX4" fmla="*/ 172941 w 754578"/>
                  <a:gd name="connsiteY4" fmla="*/ 0 h 223840"/>
                  <a:gd name="connsiteX0" fmla="*/ 172941 w 754578"/>
                  <a:gd name="connsiteY0" fmla="*/ 0 h 219864"/>
                  <a:gd name="connsiteX1" fmla="*/ 754578 w 754578"/>
                  <a:gd name="connsiteY1" fmla="*/ 7952 h 219864"/>
                  <a:gd name="connsiteX2" fmla="*/ 646793 w 754578"/>
                  <a:gd name="connsiteY2" fmla="*/ 219864 h 219864"/>
                  <a:gd name="connsiteX3" fmla="*/ 0 w 754578"/>
                  <a:gd name="connsiteY3" fmla="*/ 218263 h 219864"/>
                  <a:gd name="connsiteX4" fmla="*/ 172941 w 754578"/>
                  <a:gd name="connsiteY4" fmla="*/ 0 h 219864"/>
                  <a:gd name="connsiteX0" fmla="*/ 172941 w 818189"/>
                  <a:gd name="connsiteY0" fmla="*/ 0 h 219864"/>
                  <a:gd name="connsiteX1" fmla="*/ 818189 w 818189"/>
                  <a:gd name="connsiteY1" fmla="*/ 31806 h 219864"/>
                  <a:gd name="connsiteX2" fmla="*/ 646793 w 818189"/>
                  <a:gd name="connsiteY2" fmla="*/ 219864 h 219864"/>
                  <a:gd name="connsiteX3" fmla="*/ 0 w 818189"/>
                  <a:gd name="connsiteY3" fmla="*/ 218263 h 219864"/>
                  <a:gd name="connsiteX4" fmla="*/ 172941 w 818189"/>
                  <a:gd name="connsiteY4" fmla="*/ 0 h 219864"/>
                  <a:gd name="connsiteX0" fmla="*/ 172941 w 806262"/>
                  <a:gd name="connsiteY0" fmla="*/ 0 h 219864"/>
                  <a:gd name="connsiteX1" fmla="*/ 806262 w 806262"/>
                  <a:gd name="connsiteY1" fmla="*/ 11928 h 219864"/>
                  <a:gd name="connsiteX2" fmla="*/ 646793 w 806262"/>
                  <a:gd name="connsiteY2" fmla="*/ 219864 h 219864"/>
                  <a:gd name="connsiteX3" fmla="*/ 0 w 806262"/>
                  <a:gd name="connsiteY3" fmla="*/ 218263 h 219864"/>
                  <a:gd name="connsiteX4" fmla="*/ 172941 w 806262"/>
                  <a:gd name="connsiteY4" fmla="*/ 0 h 219864"/>
                  <a:gd name="connsiteX0" fmla="*/ 172941 w 798310"/>
                  <a:gd name="connsiteY0" fmla="*/ 0 h 219864"/>
                  <a:gd name="connsiteX1" fmla="*/ 798310 w 798310"/>
                  <a:gd name="connsiteY1" fmla="*/ 15903 h 219864"/>
                  <a:gd name="connsiteX2" fmla="*/ 646793 w 798310"/>
                  <a:gd name="connsiteY2" fmla="*/ 219864 h 219864"/>
                  <a:gd name="connsiteX3" fmla="*/ 0 w 798310"/>
                  <a:gd name="connsiteY3" fmla="*/ 218263 h 219864"/>
                  <a:gd name="connsiteX4" fmla="*/ 172941 w 798310"/>
                  <a:gd name="connsiteY4" fmla="*/ 0 h 219864"/>
                  <a:gd name="connsiteX0" fmla="*/ 172941 w 798310"/>
                  <a:gd name="connsiteY0" fmla="*/ 0 h 259620"/>
                  <a:gd name="connsiteX1" fmla="*/ 798310 w 798310"/>
                  <a:gd name="connsiteY1" fmla="*/ 15903 h 259620"/>
                  <a:gd name="connsiteX2" fmla="*/ 614988 w 798310"/>
                  <a:gd name="connsiteY2" fmla="*/ 259620 h 259620"/>
                  <a:gd name="connsiteX3" fmla="*/ 0 w 798310"/>
                  <a:gd name="connsiteY3" fmla="*/ 218263 h 259620"/>
                  <a:gd name="connsiteX4" fmla="*/ 172941 w 798310"/>
                  <a:gd name="connsiteY4" fmla="*/ 0 h 259620"/>
                  <a:gd name="connsiteX0" fmla="*/ 188843 w 814212"/>
                  <a:gd name="connsiteY0" fmla="*/ 0 h 259620"/>
                  <a:gd name="connsiteX1" fmla="*/ 814212 w 814212"/>
                  <a:gd name="connsiteY1" fmla="*/ 15903 h 259620"/>
                  <a:gd name="connsiteX2" fmla="*/ 630890 w 814212"/>
                  <a:gd name="connsiteY2" fmla="*/ 259620 h 259620"/>
                  <a:gd name="connsiteX3" fmla="*/ 0 w 814212"/>
                  <a:gd name="connsiteY3" fmla="*/ 254043 h 259620"/>
                  <a:gd name="connsiteX4" fmla="*/ 188843 w 814212"/>
                  <a:gd name="connsiteY4" fmla="*/ 0 h 259620"/>
                  <a:gd name="connsiteX0" fmla="*/ 208721 w 834090"/>
                  <a:gd name="connsiteY0" fmla="*/ 0 h 259620"/>
                  <a:gd name="connsiteX1" fmla="*/ 834090 w 834090"/>
                  <a:gd name="connsiteY1" fmla="*/ 15903 h 259620"/>
                  <a:gd name="connsiteX2" fmla="*/ 650768 w 834090"/>
                  <a:gd name="connsiteY2" fmla="*/ 259620 h 259620"/>
                  <a:gd name="connsiteX3" fmla="*/ 0 w 834090"/>
                  <a:gd name="connsiteY3" fmla="*/ 254043 h 259620"/>
                  <a:gd name="connsiteX4" fmla="*/ 208721 w 834090"/>
                  <a:gd name="connsiteY4" fmla="*/ 0 h 259620"/>
                  <a:gd name="connsiteX0" fmla="*/ 268356 w 893725"/>
                  <a:gd name="connsiteY0" fmla="*/ 0 h 259620"/>
                  <a:gd name="connsiteX1" fmla="*/ 893725 w 893725"/>
                  <a:gd name="connsiteY1" fmla="*/ 15903 h 259620"/>
                  <a:gd name="connsiteX2" fmla="*/ 710403 w 893725"/>
                  <a:gd name="connsiteY2" fmla="*/ 259620 h 259620"/>
                  <a:gd name="connsiteX3" fmla="*/ 0 w 893725"/>
                  <a:gd name="connsiteY3" fmla="*/ 254043 h 259620"/>
                  <a:gd name="connsiteX4" fmla="*/ 268356 w 893725"/>
                  <a:gd name="connsiteY4" fmla="*/ 0 h 259620"/>
                  <a:gd name="connsiteX0" fmla="*/ 260405 w 885774"/>
                  <a:gd name="connsiteY0" fmla="*/ 0 h 259620"/>
                  <a:gd name="connsiteX1" fmla="*/ 885774 w 885774"/>
                  <a:gd name="connsiteY1" fmla="*/ 15903 h 259620"/>
                  <a:gd name="connsiteX2" fmla="*/ 702452 w 885774"/>
                  <a:gd name="connsiteY2" fmla="*/ 259620 h 259620"/>
                  <a:gd name="connsiteX3" fmla="*/ 0 w 885774"/>
                  <a:gd name="connsiteY3" fmla="*/ 254043 h 259620"/>
                  <a:gd name="connsiteX4" fmla="*/ 260405 w 885774"/>
                  <a:gd name="connsiteY4" fmla="*/ 0 h 259620"/>
                  <a:gd name="connsiteX0" fmla="*/ 220648 w 885774"/>
                  <a:gd name="connsiteY0" fmla="*/ 0 h 243717"/>
                  <a:gd name="connsiteX1" fmla="*/ 885774 w 885774"/>
                  <a:gd name="connsiteY1" fmla="*/ 0 h 243717"/>
                  <a:gd name="connsiteX2" fmla="*/ 702452 w 885774"/>
                  <a:gd name="connsiteY2" fmla="*/ 243717 h 243717"/>
                  <a:gd name="connsiteX3" fmla="*/ 0 w 885774"/>
                  <a:gd name="connsiteY3" fmla="*/ 238140 h 243717"/>
                  <a:gd name="connsiteX4" fmla="*/ 220648 w 885774"/>
                  <a:gd name="connsiteY4" fmla="*/ 0 h 243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5774" h="243717">
                    <a:moveTo>
                      <a:pt x="220648" y="0"/>
                    </a:moveTo>
                    <a:lnTo>
                      <a:pt x="885774" y="0"/>
                    </a:lnTo>
                    <a:lnTo>
                      <a:pt x="702452" y="243717"/>
                    </a:lnTo>
                    <a:lnTo>
                      <a:pt x="0" y="238140"/>
                    </a:lnTo>
                    <a:lnTo>
                      <a:pt x="220648" y="0"/>
                    </a:lnTo>
                    <a:close/>
                  </a:path>
                </a:pathLst>
              </a:cu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>
                <a:softEdge rad="31750"/>
              </a:effectLst>
            </p:spPr>
            <p:txBody>
              <a:bodyPr rtlCol="0" anchor="ctr"/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Adobe Heiti Std R" panose="020B0400000000000000" pitchFamily="34" charset="-128"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75" name="Groep 104"/>
              <p:cNvGrpSpPr/>
              <p:nvPr userDrawn="1"/>
            </p:nvGrpSpPr>
            <p:grpSpPr>
              <a:xfrm>
                <a:off x="15281106" y="1587338"/>
                <a:ext cx="511775" cy="560304"/>
                <a:chOff x="10604642" y="969717"/>
                <a:chExt cx="1290643" cy="1427163"/>
              </a:xfrm>
            </p:grpSpPr>
            <p:grpSp>
              <p:nvGrpSpPr>
                <p:cNvPr id="76" name="Group 879"/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10604642" y="969717"/>
                  <a:ext cx="1290643" cy="1427163"/>
                  <a:chOff x="4798" y="1515"/>
                  <a:chExt cx="813" cy="899"/>
                </a:xfrm>
              </p:grpSpPr>
              <p:sp>
                <p:nvSpPr>
                  <p:cNvPr id="78" name="Freeform 886"/>
                  <p:cNvSpPr>
                    <a:spLocks/>
                  </p:cNvSpPr>
                  <p:nvPr userDrawn="1"/>
                </p:nvSpPr>
                <p:spPr bwMode="auto">
                  <a:xfrm>
                    <a:off x="5269" y="1515"/>
                    <a:ext cx="71" cy="898"/>
                  </a:xfrm>
                  <a:custGeom>
                    <a:avLst/>
                    <a:gdLst>
                      <a:gd name="T0" fmla="*/ 282 w 282"/>
                      <a:gd name="T1" fmla="*/ 0 h 3595"/>
                      <a:gd name="T2" fmla="*/ 282 w 282"/>
                      <a:gd name="T3" fmla="*/ 3138 h 3595"/>
                      <a:gd name="T4" fmla="*/ 0 w 282"/>
                      <a:gd name="T5" fmla="*/ 3595 h 3595"/>
                      <a:gd name="T6" fmla="*/ 0 w 282"/>
                      <a:gd name="T7" fmla="*/ 285 h 3595"/>
                      <a:gd name="T8" fmla="*/ 282 w 282"/>
                      <a:gd name="T9" fmla="*/ 0 h 35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82" h="3595">
                        <a:moveTo>
                          <a:pt x="282" y="0"/>
                        </a:moveTo>
                        <a:lnTo>
                          <a:pt x="282" y="3138"/>
                        </a:lnTo>
                        <a:lnTo>
                          <a:pt x="0" y="3595"/>
                        </a:lnTo>
                        <a:lnTo>
                          <a:pt x="0" y="285"/>
                        </a:lnTo>
                        <a:lnTo>
                          <a:pt x="282" y="0"/>
                        </a:lnTo>
                        <a:close/>
                      </a:path>
                    </a:pathLst>
                  </a:custGeom>
                  <a:solidFill>
                    <a:srgbClr val="FFC000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j-lt"/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79" name="Rectangle 880"/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4798" y="1515"/>
                    <a:ext cx="813" cy="899"/>
                  </a:xfrm>
                  <a:prstGeom prst="rect">
                    <a:avLst/>
                  </a:prstGeom>
                  <a:noFill/>
                  <a:ln w="0">
                    <a:noFill/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j-lt"/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80" name="Rectangle 881"/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4798" y="1857"/>
                    <a:ext cx="228" cy="557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rgbClr val="002060"/>
                      </a:gs>
                      <a:gs pos="100000">
                        <a:srgbClr val="1929FF"/>
                      </a:gs>
                    </a:gsLst>
                    <a:lin ang="16200000" scaled="1"/>
                    <a:tileRect/>
                  </a:gra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j-lt"/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81" name="Freeform 882"/>
                  <p:cNvSpPr>
                    <a:spLocks/>
                  </p:cNvSpPr>
                  <p:nvPr userDrawn="1"/>
                </p:nvSpPr>
                <p:spPr bwMode="auto">
                  <a:xfrm>
                    <a:off x="4798" y="1771"/>
                    <a:ext cx="314" cy="86"/>
                  </a:xfrm>
                  <a:custGeom>
                    <a:avLst/>
                    <a:gdLst>
                      <a:gd name="T0" fmla="*/ 411 w 1255"/>
                      <a:gd name="T1" fmla="*/ 0 h 342"/>
                      <a:gd name="T2" fmla="*/ 1255 w 1255"/>
                      <a:gd name="T3" fmla="*/ 0 h 342"/>
                      <a:gd name="T4" fmla="*/ 913 w 1255"/>
                      <a:gd name="T5" fmla="*/ 342 h 342"/>
                      <a:gd name="T6" fmla="*/ 0 w 1255"/>
                      <a:gd name="T7" fmla="*/ 342 h 342"/>
                      <a:gd name="T8" fmla="*/ 411 w 1255"/>
                      <a:gd name="T9" fmla="*/ 0 h 3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55" h="342">
                        <a:moveTo>
                          <a:pt x="411" y="0"/>
                        </a:moveTo>
                        <a:lnTo>
                          <a:pt x="1255" y="0"/>
                        </a:lnTo>
                        <a:lnTo>
                          <a:pt x="913" y="342"/>
                        </a:lnTo>
                        <a:lnTo>
                          <a:pt x="0" y="342"/>
                        </a:lnTo>
                        <a:lnTo>
                          <a:pt x="411" y="0"/>
                        </a:lnTo>
                        <a:close/>
                      </a:path>
                    </a:pathLst>
                  </a:custGeom>
                  <a:solidFill>
                    <a:srgbClr val="0039AC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j-lt"/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82" name="Freeform 883"/>
                  <p:cNvSpPr>
                    <a:spLocks/>
                  </p:cNvSpPr>
                  <p:nvPr userDrawn="1"/>
                </p:nvSpPr>
                <p:spPr bwMode="auto">
                  <a:xfrm>
                    <a:off x="5026" y="1771"/>
                    <a:ext cx="85" cy="642"/>
                  </a:xfrm>
                  <a:custGeom>
                    <a:avLst/>
                    <a:gdLst>
                      <a:gd name="T0" fmla="*/ 342 w 342"/>
                      <a:gd name="T1" fmla="*/ 0 h 2568"/>
                      <a:gd name="T2" fmla="*/ 342 w 342"/>
                      <a:gd name="T3" fmla="*/ 2111 h 2568"/>
                      <a:gd name="T4" fmla="*/ 0 w 342"/>
                      <a:gd name="T5" fmla="*/ 2568 h 2568"/>
                      <a:gd name="T6" fmla="*/ 0 w 342"/>
                      <a:gd name="T7" fmla="*/ 342 h 2568"/>
                      <a:gd name="T8" fmla="*/ 342 w 342"/>
                      <a:gd name="T9" fmla="*/ 0 h 25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42" h="2568">
                        <a:moveTo>
                          <a:pt x="342" y="0"/>
                        </a:moveTo>
                        <a:lnTo>
                          <a:pt x="342" y="2111"/>
                        </a:lnTo>
                        <a:lnTo>
                          <a:pt x="0" y="2568"/>
                        </a:lnTo>
                        <a:lnTo>
                          <a:pt x="0" y="342"/>
                        </a:lnTo>
                        <a:lnTo>
                          <a:pt x="342" y="0"/>
                        </a:lnTo>
                        <a:close/>
                      </a:path>
                    </a:pathLst>
                  </a:custGeom>
                  <a:solidFill>
                    <a:srgbClr val="000075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j-lt"/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83" name="Freeform 884"/>
                  <p:cNvSpPr>
                    <a:spLocks/>
                  </p:cNvSpPr>
                  <p:nvPr userDrawn="1"/>
                </p:nvSpPr>
                <p:spPr bwMode="auto">
                  <a:xfrm>
                    <a:off x="5054" y="1515"/>
                    <a:ext cx="286" cy="72"/>
                  </a:xfrm>
                  <a:custGeom>
                    <a:avLst/>
                    <a:gdLst>
                      <a:gd name="T0" fmla="*/ 318 w 1140"/>
                      <a:gd name="T1" fmla="*/ 0 h 289"/>
                      <a:gd name="T2" fmla="*/ 1140 w 1140"/>
                      <a:gd name="T3" fmla="*/ 0 h 289"/>
                      <a:gd name="T4" fmla="*/ 855 w 1140"/>
                      <a:gd name="T5" fmla="*/ 289 h 289"/>
                      <a:gd name="T6" fmla="*/ 0 w 1140"/>
                      <a:gd name="T7" fmla="*/ 289 h 289"/>
                      <a:gd name="T8" fmla="*/ 318 w 1140"/>
                      <a:gd name="T9" fmla="*/ 0 h 2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40" h="289">
                        <a:moveTo>
                          <a:pt x="318" y="0"/>
                        </a:moveTo>
                        <a:lnTo>
                          <a:pt x="1140" y="0"/>
                        </a:lnTo>
                        <a:lnTo>
                          <a:pt x="855" y="289"/>
                        </a:lnTo>
                        <a:lnTo>
                          <a:pt x="0" y="289"/>
                        </a:lnTo>
                        <a:lnTo>
                          <a:pt x="318" y="0"/>
                        </a:lnTo>
                        <a:close/>
                      </a:path>
                    </a:pathLst>
                  </a:custGeom>
                  <a:solidFill>
                    <a:srgbClr val="EEFF26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j-lt"/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84" name="Rectangle 885"/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5054" y="1587"/>
                    <a:ext cx="215" cy="827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rgbClr val="FFC000"/>
                      </a:gs>
                      <a:gs pos="100000">
                        <a:srgbClr val="FFFF00"/>
                      </a:gs>
                    </a:gsLst>
                    <a:lin ang="16200000" scaled="1"/>
                    <a:tileRect/>
                  </a:gra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j-lt"/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85" name="Rectangle 887"/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5298" y="1771"/>
                    <a:ext cx="228" cy="643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rgbClr val="B80004"/>
                      </a:gs>
                      <a:gs pos="100000">
                        <a:srgbClr val="FF0000"/>
                      </a:gs>
                    </a:gsLst>
                    <a:lin ang="16200000" scaled="1"/>
                    <a:tileRect/>
                  </a:gra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j-lt"/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86" name="Freeform 888"/>
                  <p:cNvSpPr>
                    <a:spLocks/>
                  </p:cNvSpPr>
                  <p:nvPr userDrawn="1"/>
                </p:nvSpPr>
                <p:spPr bwMode="auto">
                  <a:xfrm>
                    <a:off x="5526" y="1686"/>
                    <a:ext cx="85" cy="727"/>
                  </a:xfrm>
                  <a:custGeom>
                    <a:avLst/>
                    <a:gdLst>
                      <a:gd name="T0" fmla="*/ 342 w 342"/>
                      <a:gd name="T1" fmla="*/ 0 h 2911"/>
                      <a:gd name="T2" fmla="*/ 342 w 342"/>
                      <a:gd name="T3" fmla="*/ 2477 h 2911"/>
                      <a:gd name="T4" fmla="*/ 0 w 342"/>
                      <a:gd name="T5" fmla="*/ 2911 h 2911"/>
                      <a:gd name="T6" fmla="*/ 0 w 342"/>
                      <a:gd name="T7" fmla="*/ 334 h 2911"/>
                      <a:gd name="T8" fmla="*/ 342 w 342"/>
                      <a:gd name="T9" fmla="*/ 0 h 29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42" h="2911">
                        <a:moveTo>
                          <a:pt x="342" y="0"/>
                        </a:moveTo>
                        <a:lnTo>
                          <a:pt x="342" y="2477"/>
                        </a:lnTo>
                        <a:lnTo>
                          <a:pt x="0" y="2911"/>
                        </a:lnTo>
                        <a:lnTo>
                          <a:pt x="0" y="334"/>
                        </a:lnTo>
                        <a:lnTo>
                          <a:pt x="342" y="0"/>
                        </a:lnTo>
                        <a:close/>
                      </a:path>
                    </a:pathLst>
                  </a:custGeom>
                  <a:solidFill>
                    <a:srgbClr val="C2001B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j-lt"/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</p:grpSp>
            <p:sp>
              <p:nvSpPr>
                <p:cNvPr id="77" name="Vrije vorm 76"/>
                <p:cNvSpPr/>
                <p:nvPr userDrawn="1"/>
              </p:nvSpPr>
              <p:spPr>
                <a:xfrm>
                  <a:off x="11389225" y="1241176"/>
                  <a:ext cx="506025" cy="137883"/>
                </a:xfrm>
                <a:custGeom>
                  <a:avLst/>
                  <a:gdLst>
                    <a:gd name="connsiteX0" fmla="*/ 0 w 508407"/>
                    <a:gd name="connsiteY0" fmla="*/ 142646 h 146304"/>
                    <a:gd name="connsiteX1" fmla="*/ 369418 w 508407"/>
                    <a:gd name="connsiteY1" fmla="*/ 146304 h 146304"/>
                    <a:gd name="connsiteX2" fmla="*/ 508407 w 508407"/>
                    <a:gd name="connsiteY2" fmla="*/ 0 h 146304"/>
                    <a:gd name="connsiteX3" fmla="*/ 168250 w 508407"/>
                    <a:gd name="connsiteY3" fmla="*/ 0 h 146304"/>
                    <a:gd name="connsiteX4" fmla="*/ 0 w 508407"/>
                    <a:gd name="connsiteY4" fmla="*/ 142646 h 146304"/>
                    <a:gd name="connsiteX0" fmla="*/ 0 w 508407"/>
                    <a:gd name="connsiteY0" fmla="*/ 142646 h 142646"/>
                    <a:gd name="connsiteX1" fmla="*/ 376562 w 508407"/>
                    <a:gd name="connsiteY1" fmla="*/ 136779 h 142646"/>
                    <a:gd name="connsiteX2" fmla="*/ 508407 w 508407"/>
                    <a:gd name="connsiteY2" fmla="*/ 0 h 142646"/>
                    <a:gd name="connsiteX3" fmla="*/ 168250 w 508407"/>
                    <a:gd name="connsiteY3" fmla="*/ 0 h 142646"/>
                    <a:gd name="connsiteX4" fmla="*/ 0 w 508407"/>
                    <a:gd name="connsiteY4" fmla="*/ 142646 h 142646"/>
                    <a:gd name="connsiteX0" fmla="*/ 0 w 506025"/>
                    <a:gd name="connsiteY0" fmla="*/ 137883 h 137883"/>
                    <a:gd name="connsiteX1" fmla="*/ 374180 w 506025"/>
                    <a:gd name="connsiteY1" fmla="*/ 136779 h 137883"/>
                    <a:gd name="connsiteX2" fmla="*/ 506025 w 506025"/>
                    <a:gd name="connsiteY2" fmla="*/ 0 h 137883"/>
                    <a:gd name="connsiteX3" fmla="*/ 165868 w 506025"/>
                    <a:gd name="connsiteY3" fmla="*/ 0 h 137883"/>
                    <a:gd name="connsiteX4" fmla="*/ 0 w 506025"/>
                    <a:gd name="connsiteY4" fmla="*/ 137883 h 137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6025" h="137883">
                      <a:moveTo>
                        <a:pt x="0" y="137883"/>
                      </a:moveTo>
                      <a:lnTo>
                        <a:pt x="374180" y="136779"/>
                      </a:lnTo>
                      <a:lnTo>
                        <a:pt x="506025" y="0"/>
                      </a:lnTo>
                      <a:lnTo>
                        <a:pt x="165868" y="0"/>
                      </a:lnTo>
                      <a:lnTo>
                        <a:pt x="0" y="137883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j-lt"/>
                    <a:ea typeface="Adobe Heiti Std R" panose="020B0400000000000000" pitchFamily="34" charset="-128"/>
                    <a:cs typeface="Segoe UI Light" panose="020B0502040204020203" pitchFamily="34" charset="0"/>
                  </a:endParaRPr>
                </a:p>
              </p:txBody>
            </p:sp>
          </p:grpSp>
        </p:grpSp>
        <p:cxnSp>
          <p:nvCxnSpPr>
            <p:cNvPr id="32" name="Rechte verbindingslijn 31"/>
            <p:cNvCxnSpPr/>
            <p:nvPr userDrawn="1"/>
          </p:nvCxnSpPr>
          <p:spPr>
            <a:xfrm>
              <a:off x="12508966" y="6858894"/>
              <a:ext cx="2539957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33" name="Groep 62"/>
            <p:cNvGrpSpPr/>
            <p:nvPr/>
          </p:nvGrpSpPr>
          <p:grpSpPr>
            <a:xfrm>
              <a:off x="12511144" y="6054428"/>
              <a:ext cx="1969277" cy="542924"/>
              <a:chOff x="12402284" y="6054428"/>
              <a:chExt cx="1969277" cy="542924"/>
            </a:xfrm>
          </p:grpSpPr>
          <p:sp>
            <p:nvSpPr>
              <p:cNvPr id="40" name="Rechthoek 39"/>
              <p:cNvSpPr/>
              <p:nvPr/>
            </p:nvSpPr>
            <p:spPr>
              <a:xfrm>
                <a:off x="12402284" y="6054428"/>
                <a:ext cx="1969277" cy="5429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  <a:ea typeface="Adobe Heiti Std R" panose="020B0400000000000000" pitchFamily="34" charset="-128"/>
                  <a:cs typeface="Segoe UI Light" panose="020B0502040204020203" pitchFamily="34" charset="0"/>
                </a:endParaRPr>
              </a:p>
            </p:txBody>
          </p:sp>
          <p:sp>
            <p:nvSpPr>
              <p:cNvPr id="41" name="Rechthoek 40"/>
              <p:cNvSpPr/>
              <p:nvPr/>
            </p:nvSpPr>
            <p:spPr>
              <a:xfrm>
                <a:off x="12662053" y="6062530"/>
                <a:ext cx="1335622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100" dirty="0">
                    <a:latin typeface="+mj-lt"/>
                    <a:ea typeface="Adobe Heiti Std R" panose="020B0400000000000000" pitchFamily="34" charset="-128"/>
                    <a:cs typeface="Segoe UI Light" panose="020B0502040204020203" pitchFamily="34" charset="0"/>
                  </a:rPr>
                  <a:t>Change chart type</a:t>
                </a:r>
              </a:p>
            </p:txBody>
          </p:sp>
          <p:sp>
            <p:nvSpPr>
              <p:cNvPr id="42" name="Gelijkbenige driehoek 71"/>
              <p:cNvSpPr/>
              <p:nvPr/>
            </p:nvSpPr>
            <p:spPr>
              <a:xfrm rot="5400000">
                <a:off x="14210471" y="6150144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latin typeface="+mj-lt"/>
                  <a:ea typeface="Adobe Heiti Std R" panose="020B0400000000000000" pitchFamily="34" charset="-128"/>
                  <a:cs typeface="Segoe UI Light" panose="020B0502040204020203" pitchFamily="34" charset="0"/>
                </a:endParaRPr>
              </a:p>
            </p:txBody>
          </p:sp>
          <p:sp>
            <p:nvSpPr>
              <p:cNvPr id="43" name="Afgeronde rechthoek 42"/>
              <p:cNvSpPr/>
              <p:nvPr/>
            </p:nvSpPr>
            <p:spPr>
              <a:xfrm>
                <a:off x="12406467" y="6322741"/>
                <a:ext cx="1957910" cy="268314"/>
              </a:xfrm>
              <a:prstGeom prst="roundRect">
                <a:avLst/>
              </a:prstGeom>
              <a:gradFill>
                <a:gsLst>
                  <a:gs pos="0">
                    <a:srgbClr val="FFF2BD"/>
                  </a:gs>
                  <a:gs pos="34000">
                    <a:srgbClr val="FFE98B"/>
                  </a:gs>
                  <a:gs pos="78000">
                    <a:srgbClr val="FFF5C9"/>
                  </a:gs>
                  <a:gs pos="59000">
                    <a:srgbClr val="FFE98B"/>
                  </a:gs>
                </a:gsLst>
                <a:lin ang="5400000" scaled="0"/>
              </a:gradFill>
              <a:ln w="63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24000" rtlCol="0" anchor="ctr"/>
              <a:lstStyle/>
              <a:p>
                <a:r>
                  <a:rPr lang="en-US" sz="1200" dirty="0">
                    <a:solidFill>
                      <a:schemeClr val="tx1"/>
                    </a:solidFill>
                    <a:latin typeface="+mj-lt"/>
                    <a:ea typeface="Adobe Heiti Std R" panose="020B0400000000000000" pitchFamily="34" charset="-128"/>
                    <a:cs typeface="Segoe UI Light" panose="020B0502040204020203" pitchFamily="34" charset="0"/>
                  </a:rPr>
                  <a:t>Edit data</a:t>
                </a:r>
              </a:p>
            </p:txBody>
          </p:sp>
          <p:grpSp>
            <p:nvGrpSpPr>
              <p:cNvPr id="44" name="Groep 73"/>
              <p:cNvGrpSpPr/>
              <p:nvPr/>
            </p:nvGrpSpPr>
            <p:grpSpPr>
              <a:xfrm>
                <a:off x="12461788" y="6100223"/>
                <a:ext cx="204691" cy="170000"/>
                <a:chOff x="15171969" y="1587338"/>
                <a:chExt cx="755407" cy="627385"/>
              </a:xfrm>
            </p:grpSpPr>
            <p:sp>
              <p:nvSpPr>
                <p:cNvPr id="61" name="Rechthoek 962"/>
                <p:cNvSpPr/>
                <p:nvPr userDrawn="1"/>
              </p:nvSpPr>
              <p:spPr>
                <a:xfrm>
                  <a:off x="15171969" y="2008934"/>
                  <a:ext cx="755407" cy="205789"/>
                </a:xfrm>
                <a:custGeom>
                  <a:avLst/>
                  <a:gdLst>
                    <a:gd name="connsiteX0" fmla="*/ 0 w 664132"/>
                    <a:gd name="connsiteY0" fmla="*/ 0 h 277787"/>
                    <a:gd name="connsiteX1" fmla="*/ 664132 w 664132"/>
                    <a:gd name="connsiteY1" fmla="*/ 0 h 277787"/>
                    <a:gd name="connsiteX2" fmla="*/ 664132 w 664132"/>
                    <a:gd name="connsiteY2" fmla="*/ 277787 h 277787"/>
                    <a:gd name="connsiteX3" fmla="*/ 0 w 664132"/>
                    <a:gd name="connsiteY3" fmla="*/ 277787 h 277787"/>
                    <a:gd name="connsiteX4" fmla="*/ 0 w 664132"/>
                    <a:gd name="connsiteY4" fmla="*/ 0 h 277787"/>
                    <a:gd name="connsiteX0" fmla="*/ 0 w 664132"/>
                    <a:gd name="connsiteY0" fmla="*/ 0 h 290487"/>
                    <a:gd name="connsiteX1" fmla="*/ 664132 w 664132"/>
                    <a:gd name="connsiteY1" fmla="*/ 0 h 290487"/>
                    <a:gd name="connsiteX2" fmla="*/ 333932 w 664132"/>
                    <a:gd name="connsiteY2" fmla="*/ 290487 h 290487"/>
                    <a:gd name="connsiteX3" fmla="*/ 0 w 664132"/>
                    <a:gd name="connsiteY3" fmla="*/ 277787 h 290487"/>
                    <a:gd name="connsiteX4" fmla="*/ 0 w 664132"/>
                    <a:gd name="connsiteY4" fmla="*/ 0 h 290487"/>
                    <a:gd name="connsiteX0" fmla="*/ 0 w 664132"/>
                    <a:gd name="connsiteY0" fmla="*/ 0 h 277787"/>
                    <a:gd name="connsiteX1" fmla="*/ 664132 w 664132"/>
                    <a:gd name="connsiteY1" fmla="*/ 0 h 277787"/>
                    <a:gd name="connsiteX2" fmla="*/ 575232 w 664132"/>
                    <a:gd name="connsiteY2" fmla="*/ 271437 h 277787"/>
                    <a:gd name="connsiteX3" fmla="*/ 0 w 664132"/>
                    <a:gd name="connsiteY3" fmla="*/ 277787 h 277787"/>
                    <a:gd name="connsiteX4" fmla="*/ 0 w 664132"/>
                    <a:gd name="connsiteY4" fmla="*/ 0 h 277787"/>
                    <a:gd name="connsiteX0" fmla="*/ 0 w 708582"/>
                    <a:gd name="connsiteY0" fmla="*/ 0 h 277787"/>
                    <a:gd name="connsiteX1" fmla="*/ 708582 w 708582"/>
                    <a:gd name="connsiteY1" fmla="*/ 31750 h 277787"/>
                    <a:gd name="connsiteX2" fmla="*/ 575232 w 708582"/>
                    <a:gd name="connsiteY2" fmla="*/ 271437 h 277787"/>
                    <a:gd name="connsiteX3" fmla="*/ 0 w 708582"/>
                    <a:gd name="connsiteY3" fmla="*/ 277787 h 277787"/>
                    <a:gd name="connsiteX4" fmla="*/ 0 w 708582"/>
                    <a:gd name="connsiteY4" fmla="*/ 0 h 277787"/>
                    <a:gd name="connsiteX0" fmla="*/ 228600 w 708582"/>
                    <a:gd name="connsiteY0" fmla="*/ 6350 h 246037"/>
                    <a:gd name="connsiteX1" fmla="*/ 708582 w 708582"/>
                    <a:gd name="connsiteY1" fmla="*/ 0 h 246037"/>
                    <a:gd name="connsiteX2" fmla="*/ 575232 w 708582"/>
                    <a:gd name="connsiteY2" fmla="*/ 239687 h 246037"/>
                    <a:gd name="connsiteX3" fmla="*/ 0 w 708582"/>
                    <a:gd name="connsiteY3" fmla="*/ 246037 h 246037"/>
                    <a:gd name="connsiteX4" fmla="*/ 228600 w 708582"/>
                    <a:gd name="connsiteY4" fmla="*/ 6350 h 246037"/>
                    <a:gd name="connsiteX0" fmla="*/ 228600 w 778432"/>
                    <a:gd name="connsiteY0" fmla="*/ 0 h 239687"/>
                    <a:gd name="connsiteX1" fmla="*/ 778432 w 778432"/>
                    <a:gd name="connsiteY1" fmla="*/ 25400 h 239687"/>
                    <a:gd name="connsiteX2" fmla="*/ 575232 w 778432"/>
                    <a:gd name="connsiteY2" fmla="*/ 233337 h 239687"/>
                    <a:gd name="connsiteX3" fmla="*/ 0 w 778432"/>
                    <a:gd name="connsiteY3" fmla="*/ 239687 h 239687"/>
                    <a:gd name="connsiteX4" fmla="*/ 228600 w 778432"/>
                    <a:gd name="connsiteY4" fmla="*/ 0 h 239687"/>
                    <a:gd name="connsiteX0" fmla="*/ 228600 w 778432"/>
                    <a:gd name="connsiteY0" fmla="*/ 0 h 214287"/>
                    <a:gd name="connsiteX1" fmla="*/ 778432 w 778432"/>
                    <a:gd name="connsiteY1" fmla="*/ 0 h 214287"/>
                    <a:gd name="connsiteX2" fmla="*/ 575232 w 778432"/>
                    <a:gd name="connsiteY2" fmla="*/ 207937 h 214287"/>
                    <a:gd name="connsiteX3" fmla="*/ 0 w 778432"/>
                    <a:gd name="connsiteY3" fmla="*/ 214287 h 214287"/>
                    <a:gd name="connsiteX4" fmla="*/ 228600 w 778432"/>
                    <a:gd name="connsiteY4" fmla="*/ 0 h 214287"/>
                    <a:gd name="connsiteX0" fmla="*/ 228600 w 730724"/>
                    <a:gd name="connsiteY0" fmla="*/ 3975 h 218262"/>
                    <a:gd name="connsiteX1" fmla="*/ 730724 w 730724"/>
                    <a:gd name="connsiteY1" fmla="*/ 0 h 218262"/>
                    <a:gd name="connsiteX2" fmla="*/ 575232 w 730724"/>
                    <a:gd name="connsiteY2" fmla="*/ 211912 h 218262"/>
                    <a:gd name="connsiteX3" fmla="*/ 0 w 730724"/>
                    <a:gd name="connsiteY3" fmla="*/ 218262 h 218262"/>
                    <a:gd name="connsiteX4" fmla="*/ 228600 w 730724"/>
                    <a:gd name="connsiteY4" fmla="*/ 3975 h 218262"/>
                    <a:gd name="connsiteX0" fmla="*/ 252454 w 754578"/>
                    <a:gd name="connsiteY0" fmla="*/ 3975 h 211912"/>
                    <a:gd name="connsiteX1" fmla="*/ 754578 w 754578"/>
                    <a:gd name="connsiteY1" fmla="*/ 0 h 211912"/>
                    <a:gd name="connsiteX2" fmla="*/ 599086 w 754578"/>
                    <a:gd name="connsiteY2" fmla="*/ 211912 h 211912"/>
                    <a:gd name="connsiteX3" fmla="*/ 0 w 754578"/>
                    <a:gd name="connsiteY3" fmla="*/ 210311 h 211912"/>
                    <a:gd name="connsiteX4" fmla="*/ 252454 w 754578"/>
                    <a:gd name="connsiteY4" fmla="*/ 3975 h 211912"/>
                    <a:gd name="connsiteX0" fmla="*/ 172941 w 754578"/>
                    <a:gd name="connsiteY0" fmla="*/ 0 h 219864"/>
                    <a:gd name="connsiteX1" fmla="*/ 754578 w 754578"/>
                    <a:gd name="connsiteY1" fmla="*/ 7952 h 219864"/>
                    <a:gd name="connsiteX2" fmla="*/ 599086 w 754578"/>
                    <a:gd name="connsiteY2" fmla="*/ 219864 h 219864"/>
                    <a:gd name="connsiteX3" fmla="*/ 0 w 754578"/>
                    <a:gd name="connsiteY3" fmla="*/ 218263 h 219864"/>
                    <a:gd name="connsiteX4" fmla="*/ 172941 w 754578"/>
                    <a:gd name="connsiteY4" fmla="*/ 0 h 219864"/>
                    <a:gd name="connsiteX0" fmla="*/ 172941 w 754578"/>
                    <a:gd name="connsiteY0" fmla="*/ 0 h 223840"/>
                    <a:gd name="connsiteX1" fmla="*/ 754578 w 754578"/>
                    <a:gd name="connsiteY1" fmla="*/ 7952 h 223840"/>
                    <a:gd name="connsiteX2" fmla="*/ 654745 w 754578"/>
                    <a:gd name="connsiteY2" fmla="*/ 223840 h 223840"/>
                    <a:gd name="connsiteX3" fmla="*/ 0 w 754578"/>
                    <a:gd name="connsiteY3" fmla="*/ 218263 h 223840"/>
                    <a:gd name="connsiteX4" fmla="*/ 172941 w 754578"/>
                    <a:gd name="connsiteY4" fmla="*/ 0 h 223840"/>
                    <a:gd name="connsiteX0" fmla="*/ 172941 w 754578"/>
                    <a:gd name="connsiteY0" fmla="*/ 0 h 219864"/>
                    <a:gd name="connsiteX1" fmla="*/ 754578 w 754578"/>
                    <a:gd name="connsiteY1" fmla="*/ 7952 h 219864"/>
                    <a:gd name="connsiteX2" fmla="*/ 646793 w 754578"/>
                    <a:gd name="connsiteY2" fmla="*/ 219864 h 219864"/>
                    <a:gd name="connsiteX3" fmla="*/ 0 w 754578"/>
                    <a:gd name="connsiteY3" fmla="*/ 218263 h 219864"/>
                    <a:gd name="connsiteX4" fmla="*/ 172941 w 754578"/>
                    <a:gd name="connsiteY4" fmla="*/ 0 h 219864"/>
                    <a:gd name="connsiteX0" fmla="*/ 172941 w 818189"/>
                    <a:gd name="connsiteY0" fmla="*/ 0 h 219864"/>
                    <a:gd name="connsiteX1" fmla="*/ 818189 w 818189"/>
                    <a:gd name="connsiteY1" fmla="*/ 31806 h 219864"/>
                    <a:gd name="connsiteX2" fmla="*/ 646793 w 818189"/>
                    <a:gd name="connsiteY2" fmla="*/ 219864 h 219864"/>
                    <a:gd name="connsiteX3" fmla="*/ 0 w 818189"/>
                    <a:gd name="connsiteY3" fmla="*/ 218263 h 219864"/>
                    <a:gd name="connsiteX4" fmla="*/ 172941 w 818189"/>
                    <a:gd name="connsiteY4" fmla="*/ 0 h 219864"/>
                    <a:gd name="connsiteX0" fmla="*/ 172941 w 806262"/>
                    <a:gd name="connsiteY0" fmla="*/ 0 h 219864"/>
                    <a:gd name="connsiteX1" fmla="*/ 806262 w 806262"/>
                    <a:gd name="connsiteY1" fmla="*/ 11928 h 219864"/>
                    <a:gd name="connsiteX2" fmla="*/ 646793 w 806262"/>
                    <a:gd name="connsiteY2" fmla="*/ 219864 h 219864"/>
                    <a:gd name="connsiteX3" fmla="*/ 0 w 806262"/>
                    <a:gd name="connsiteY3" fmla="*/ 218263 h 219864"/>
                    <a:gd name="connsiteX4" fmla="*/ 172941 w 806262"/>
                    <a:gd name="connsiteY4" fmla="*/ 0 h 219864"/>
                    <a:gd name="connsiteX0" fmla="*/ 172941 w 798310"/>
                    <a:gd name="connsiteY0" fmla="*/ 0 h 219864"/>
                    <a:gd name="connsiteX1" fmla="*/ 798310 w 798310"/>
                    <a:gd name="connsiteY1" fmla="*/ 15903 h 219864"/>
                    <a:gd name="connsiteX2" fmla="*/ 646793 w 798310"/>
                    <a:gd name="connsiteY2" fmla="*/ 219864 h 219864"/>
                    <a:gd name="connsiteX3" fmla="*/ 0 w 798310"/>
                    <a:gd name="connsiteY3" fmla="*/ 218263 h 219864"/>
                    <a:gd name="connsiteX4" fmla="*/ 172941 w 798310"/>
                    <a:gd name="connsiteY4" fmla="*/ 0 h 219864"/>
                    <a:gd name="connsiteX0" fmla="*/ 172941 w 798310"/>
                    <a:gd name="connsiteY0" fmla="*/ 0 h 259620"/>
                    <a:gd name="connsiteX1" fmla="*/ 798310 w 798310"/>
                    <a:gd name="connsiteY1" fmla="*/ 15903 h 259620"/>
                    <a:gd name="connsiteX2" fmla="*/ 614988 w 798310"/>
                    <a:gd name="connsiteY2" fmla="*/ 259620 h 259620"/>
                    <a:gd name="connsiteX3" fmla="*/ 0 w 798310"/>
                    <a:gd name="connsiteY3" fmla="*/ 218263 h 259620"/>
                    <a:gd name="connsiteX4" fmla="*/ 172941 w 798310"/>
                    <a:gd name="connsiteY4" fmla="*/ 0 h 259620"/>
                    <a:gd name="connsiteX0" fmla="*/ 188843 w 814212"/>
                    <a:gd name="connsiteY0" fmla="*/ 0 h 259620"/>
                    <a:gd name="connsiteX1" fmla="*/ 814212 w 814212"/>
                    <a:gd name="connsiteY1" fmla="*/ 15903 h 259620"/>
                    <a:gd name="connsiteX2" fmla="*/ 630890 w 814212"/>
                    <a:gd name="connsiteY2" fmla="*/ 259620 h 259620"/>
                    <a:gd name="connsiteX3" fmla="*/ 0 w 814212"/>
                    <a:gd name="connsiteY3" fmla="*/ 254043 h 259620"/>
                    <a:gd name="connsiteX4" fmla="*/ 188843 w 814212"/>
                    <a:gd name="connsiteY4" fmla="*/ 0 h 259620"/>
                    <a:gd name="connsiteX0" fmla="*/ 208721 w 834090"/>
                    <a:gd name="connsiteY0" fmla="*/ 0 h 259620"/>
                    <a:gd name="connsiteX1" fmla="*/ 834090 w 834090"/>
                    <a:gd name="connsiteY1" fmla="*/ 15903 h 259620"/>
                    <a:gd name="connsiteX2" fmla="*/ 650768 w 834090"/>
                    <a:gd name="connsiteY2" fmla="*/ 259620 h 259620"/>
                    <a:gd name="connsiteX3" fmla="*/ 0 w 834090"/>
                    <a:gd name="connsiteY3" fmla="*/ 254043 h 259620"/>
                    <a:gd name="connsiteX4" fmla="*/ 208721 w 834090"/>
                    <a:gd name="connsiteY4" fmla="*/ 0 h 259620"/>
                    <a:gd name="connsiteX0" fmla="*/ 268356 w 893725"/>
                    <a:gd name="connsiteY0" fmla="*/ 0 h 259620"/>
                    <a:gd name="connsiteX1" fmla="*/ 893725 w 893725"/>
                    <a:gd name="connsiteY1" fmla="*/ 15903 h 259620"/>
                    <a:gd name="connsiteX2" fmla="*/ 710403 w 893725"/>
                    <a:gd name="connsiteY2" fmla="*/ 259620 h 259620"/>
                    <a:gd name="connsiteX3" fmla="*/ 0 w 893725"/>
                    <a:gd name="connsiteY3" fmla="*/ 254043 h 259620"/>
                    <a:gd name="connsiteX4" fmla="*/ 268356 w 893725"/>
                    <a:gd name="connsiteY4" fmla="*/ 0 h 259620"/>
                    <a:gd name="connsiteX0" fmla="*/ 260405 w 885774"/>
                    <a:gd name="connsiteY0" fmla="*/ 0 h 259620"/>
                    <a:gd name="connsiteX1" fmla="*/ 885774 w 885774"/>
                    <a:gd name="connsiteY1" fmla="*/ 15903 h 259620"/>
                    <a:gd name="connsiteX2" fmla="*/ 702452 w 885774"/>
                    <a:gd name="connsiteY2" fmla="*/ 259620 h 259620"/>
                    <a:gd name="connsiteX3" fmla="*/ 0 w 885774"/>
                    <a:gd name="connsiteY3" fmla="*/ 254043 h 259620"/>
                    <a:gd name="connsiteX4" fmla="*/ 260405 w 885774"/>
                    <a:gd name="connsiteY4" fmla="*/ 0 h 259620"/>
                    <a:gd name="connsiteX0" fmla="*/ 220648 w 885774"/>
                    <a:gd name="connsiteY0" fmla="*/ 0 h 243717"/>
                    <a:gd name="connsiteX1" fmla="*/ 885774 w 885774"/>
                    <a:gd name="connsiteY1" fmla="*/ 0 h 243717"/>
                    <a:gd name="connsiteX2" fmla="*/ 702452 w 885774"/>
                    <a:gd name="connsiteY2" fmla="*/ 243717 h 243717"/>
                    <a:gd name="connsiteX3" fmla="*/ 0 w 885774"/>
                    <a:gd name="connsiteY3" fmla="*/ 238140 h 243717"/>
                    <a:gd name="connsiteX4" fmla="*/ 220648 w 885774"/>
                    <a:gd name="connsiteY4" fmla="*/ 0 h 243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85774" h="243717">
                      <a:moveTo>
                        <a:pt x="220648" y="0"/>
                      </a:moveTo>
                      <a:lnTo>
                        <a:pt x="885774" y="0"/>
                      </a:lnTo>
                      <a:lnTo>
                        <a:pt x="702452" y="243717"/>
                      </a:lnTo>
                      <a:lnTo>
                        <a:pt x="0" y="238140"/>
                      </a:lnTo>
                      <a:lnTo>
                        <a:pt x="220648" y="0"/>
                      </a:lnTo>
                      <a:close/>
                    </a:path>
                  </a:pathLst>
                </a:custGeom>
                <a:solidFill>
                  <a:srgbClr val="FFFFFF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softEdge rad="31750"/>
                </a:effectLst>
              </p:spPr>
              <p:txBody>
                <a:bodyPr rtlCol="0" anchor="ctr"/>
                <a:lstStyle>
                  <a:defPPr>
                    <a:defRPr lang="nl-NL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j-lt"/>
                    <a:ea typeface="Adobe Heiti Std R" panose="020B0400000000000000" pitchFamily="34" charset="-128"/>
                    <a:cs typeface="Segoe UI Light" panose="020B0502040204020203" pitchFamily="34" charset="0"/>
                  </a:endParaRPr>
                </a:p>
              </p:txBody>
            </p:sp>
            <p:grpSp>
              <p:nvGrpSpPr>
                <p:cNvPr id="62" name="Groep 91"/>
                <p:cNvGrpSpPr/>
                <p:nvPr userDrawn="1"/>
              </p:nvGrpSpPr>
              <p:grpSpPr>
                <a:xfrm>
                  <a:off x="15281106" y="1587338"/>
                  <a:ext cx="511775" cy="560304"/>
                  <a:chOff x="10604642" y="969717"/>
                  <a:chExt cx="1290643" cy="1427163"/>
                </a:xfrm>
              </p:grpSpPr>
              <p:grpSp>
                <p:nvGrpSpPr>
                  <p:cNvPr id="63" name="Group 879"/>
                  <p:cNvGrpSpPr>
                    <a:grpSpLocks noChangeAspect="1"/>
                  </p:cNvGrpSpPr>
                  <p:nvPr userDrawn="1"/>
                </p:nvGrpSpPr>
                <p:grpSpPr bwMode="auto">
                  <a:xfrm>
                    <a:off x="10604642" y="969717"/>
                    <a:ext cx="1290643" cy="1427163"/>
                    <a:chOff x="4798" y="1515"/>
                    <a:chExt cx="813" cy="899"/>
                  </a:xfrm>
                </p:grpSpPr>
                <p:sp>
                  <p:nvSpPr>
                    <p:cNvPr id="65" name="Freeform 886"/>
                    <p:cNvSpPr>
                      <a:spLocks/>
                    </p:cNvSpPr>
                    <p:nvPr userDrawn="1"/>
                  </p:nvSpPr>
                  <p:spPr bwMode="auto">
                    <a:xfrm>
                      <a:off x="5269" y="1515"/>
                      <a:ext cx="71" cy="898"/>
                    </a:xfrm>
                    <a:custGeom>
                      <a:avLst/>
                      <a:gdLst>
                        <a:gd name="T0" fmla="*/ 282 w 282"/>
                        <a:gd name="T1" fmla="*/ 0 h 3595"/>
                        <a:gd name="T2" fmla="*/ 282 w 282"/>
                        <a:gd name="T3" fmla="*/ 3138 h 3595"/>
                        <a:gd name="T4" fmla="*/ 0 w 282"/>
                        <a:gd name="T5" fmla="*/ 3595 h 3595"/>
                        <a:gd name="T6" fmla="*/ 0 w 282"/>
                        <a:gd name="T7" fmla="*/ 285 h 3595"/>
                        <a:gd name="T8" fmla="*/ 282 w 282"/>
                        <a:gd name="T9" fmla="*/ 0 h 359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82" h="3595">
                          <a:moveTo>
                            <a:pt x="282" y="0"/>
                          </a:moveTo>
                          <a:lnTo>
                            <a:pt x="282" y="3138"/>
                          </a:lnTo>
                          <a:lnTo>
                            <a:pt x="0" y="3595"/>
                          </a:lnTo>
                          <a:lnTo>
                            <a:pt x="0" y="285"/>
                          </a:lnTo>
                          <a:lnTo>
                            <a:pt x="282" y="0"/>
                          </a:lnTo>
                          <a:close/>
                        </a:path>
                      </a:pathLst>
                    </a:custGeom>
                    <a:solidFill>
                      <a:srgbClr val="FFC000"/>
                    </a:solidFill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Adobe Heiti Std R" panose="020B0400000000000000" pitchFamily="34" charset="-128"/>
                        <a:cs typeface="Segoe UI Light" panose="020B0502040204020203" pitchFamily="34" charset="0"/>
                      </a:endParaRPr>
                    </a:p>
                  </p:txBody>
                </p:sp>
                <p:sp>
                  <p:nvSpPr>
                    <p:cNvPr id="66" name="Rectangle 880"/>
                    <p:cNvSpPr>
                      <a:spLocks noChangeArrowheads="1"/>
                    </p:cNvSpPr>
                    <p:nvPr userDrawn="1"/>
                  </p:nvSpPr>
                  <p:spPr bwMode="auto">
                    <a:xfrm>
                      <a:off x="4798" y="1515"/>
                      <a:ext cx="813" cy="899"/>
                    </a:xfrm>
                    <a:prstGeom prst="rect">
                      <a:avLst/>
                    </a:prstGeom>
                    <a:noFill/>
                    <a:ln w="0">
                      <a:noFill/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Adobe Heiti Std R" panose="020B0400000000000000" pitchFamily="34" charset="-128"/>
                        <a:cs typeface="Segoe UI Light" panose="020B0502040204020203" pitchFamily="34" charset="0"/>
                      </a:endParaRPr>
                    </a:p>
                  </p:txBody>
                </p:sp>
                <p:sp>
                  <p:nvSpPr>
                    <p:cNvPr id="67" name="Rectangle 881"/>
                    <p:cNvSpPr>
                      <a:spLocks noChangeArrowheads="1"/>
                    </p:cNvSpPr>
                    <p:nvPr userDrawn="1"/>
                  </p:nvSpPr>
                  <p:spPr bwMode="auto">
                    <a:xfrm>
                      <a:off x="4798" y="1857"/>
                      <a:ext cx="228" cy="557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rgbClr val="002060"/>
                        </a:gs>
                        <a:gs pos="100000">
                          <a:srgbClr val="1929FF"/>
                        </a:gs>
                      </a:gsLst>
                      <a:lin ang="16200000" scaled="1"/>
                      <a:tileRect/>
                    </a:gradFill>
                    <a:ln w="0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Adobe Heiti Std R" panose="020B0400000000000000" pitchFamily="34" charset="-128"/>
                        <a:cs typeface="Segoe UI Light" panose="020B0502040204020203" pitchFamily="34" charset="0"/>
                      </a:endParaRPr>
                    </a:p>
                  </p:txBody>
                </p:sp>
                <p:sp>
                  <p:nvSpPr>
                    <p:cNvPr id="68" name="Freeform 882"/>
                    <p:cNvSpPr>
                      <a:spLocks/>
                    </p:cNvSpPr>
                    <p:nvPr userDrawn="1"/>
                  </p:nvSpPr>
                  <p:spPr bwMode="auto">
                    <a:xfrm>
                      <a:off x="4798" y="1771"/>
                      <a:ext cx="314" cy="86"/>
                    </a:xfrm>
                    <a:custGeom>
                      <a:avLst/>
                      <a:gdLst>
                        <a:gd name="T0" fmla="*/ 411 w 1255"/>
                        <a:gd name="T1" fmla="*/ 0 h 342"/>
                        <a:gd name="T2" fmla="*/ 1255 w 1255"/>
                        <a:gd name="T3" fmla="*/ 0 h 342"/>
                        <a:gd name="T4" fmla="*/ 913 w 1255"/>
                        <a:gd name="T5" fmla="*/ 342 h 342"/>
                        <a:gd name="T6" fmla="*/ 0 w 1255"/>
                        <a:gd name="T7" fmla="*/ 342 h 342"/>
                        <a:gd name="T8" fmla="*/ 411 w 1255"/>
                        <a:gd name="T9" fmla="*/ 0 h 34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255" h="342">
                          <a:moveTo>
                            <a:pt x="411" y="0"/>
                          </a:moveTo>
                          <a:lnTo>
                            <a:pt x="1255" y="0"/>
                          </a:lnTo>
                          <a:lnTo>
                            <a:pt x="913" y="342"/>
                          </a:lnTo>
                          <a:lnTo>
                            <a:pt x="0" y="342"/>
                          </a:lnTo>
                          <a:lnTo>
                            <a:pt x="411" y="0"/>
                          </a:lnTo>
                          <a:close/>
                        </a:path>
                      </a:pathLst>
                    </a:custGeom>
                    <a:solidFill>
                      <a:srgbClr val="0039AC"/>
                    </a:solidFill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Adobe Heiti Std R" panose="020B0400000000000000" pitchFamily="34" charset="-128"/>
                        <a:cs typeface="Segoe UI Light" panose="020B0502040204020203" pitchFamily="34" charset="0"/>
                      </a:endParaRPr>
                    </a:p>
                  </p:txBody>
                </p:sp>
                <p:sp>
                  <p:nvSpPr>
                    <p:cNvPr id="69" name="Freeform 883"/>
                    <p:cNvSpPr>
                      <a:spLocks/>
                    </p:cNvSpPr>
                    <p:nvPr userDrawn="1"/>
                  </p:nvSpPr>
                  <p:spPr bwMode="auto">
                    <a:xfrm>
                      <a:off x="5026" y="1771"/>
                      <a:ext cx="85" cy="642"/>
                    </a:xfrm>
                    <a:custGeom>
                      <a:avLst/>
                      <a:gdLst>
                        <a:gd name="T0" fmla="*/ 342 w 342"/>
                        <a:gd name="T1" fmla="*/ 0 h 2568"/>
                        <a:gd name="T2" fmla="*/ 342 w 342"/>
                        <a:gd name="T3" fmla="*/ 2111 h 2568"/>
                        <a:gd name="T4" fmla="*/ 0 w 342"/>
                        <a:gd name="T5" fmla="*/ 2568 h 2568"/>
                        <a:gd name="T6" fmla="*/ 0 w 342"/>
                        <a:gd name="T7" fmla="*/ 342 h 2568"/>
                        <a:gd name="T8" fmla="*/ 342 w 342"/>
                        <a:gd name="T9" fmla="*/ 0 h 256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42" h="2568">
                          <a:moveTo>
                            <a:pt x="342" y="0"/>
                          </a:moveTo>
                          <a:lnTo>
                            <a:pt x="342" y="2111"/>
                          </a:lnTo>
                          <a:lnTo>
                            <a:pt x="0" y="2568"/>
                          </a:lnTo>
                          <a:lnTo>
                            <a:pt x="0" y="342"/>
                          </a:lnTo>
                          <a:lnTo>
                            <a:pt x="342" y="0"/>
                          </a:lnTo>
                          <a:close/>
                        </a:path>
                      </a:pathLst>
                    </a:custGeom>
                    <a:solidFill>
                      <a:srgbClr val="000075"/>
                    </a:solidFill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Adobe Heiti Std R" panose="020B0400000000000000" pitchFamily="34" charset="-128"/>
                        <a:cs typeface="Segoe UI Light" panose="020B0502040204020203" pitchFamily="34" charset="0"/>
                      </a:endParaRPr>
                    </a:p>
                  </p:txBody>
                </p:sp>
                <p:sp>
                  <p:nvSpPr>
                    <p:cNvPr id="70" name="Freeform 884"/>
                    <p:cNvSpPr>
                      <a:spLocks/>
                    </p:cNvSpPr>
                    <p:nvPr userDrawn="1"/>
                  </p:nvSpPr>
                  <p:spPr bwMode="auto">
                    <a:xfrm>
                      <a:off x="5054" y="1515"/>
                      <a:ext cx="286" cy="72"/>
                    </a:xfrm>
                    <a:custGeom>
                      <a:avLst/>
                      <a:gdLst>
                        <a:gd name="T0" fmla="*/ 318 w 1140"/>
                        <a:gd name="T1" fmla="*/ 0 h 289"/>
                        <a:gd name="T2" fmla="*/ 1140 w 1140"/>
                        <a:gd name="T3" fmla="*/ 0 h 289"/>
                        <a:gd name="T4" fmla="*/ 855 w 1140"/>
                        <a:gd name="T5" fmla="*/ 289 h 289"/>
                        <a:gd name="T6" fmla="*/ 0 w 1140"/>
                        <a:gd name="T7" fmla="*/ 289 h 289"/>
                        <a:gd name="T8" fmla="*/ 318 w 1140"/>
                        <a:gd name="T9" fmla="*/ 0 h 28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140" h="289">
                          <a:moveTo>
                            <a:pt x="318" y="0"/>
                          </a:moveTo>
                          <a:lnTo>
                            <a:pt x="1140" y="0"/>
                          </a:lnTo>
                          <a:lnTo>
                            <a:pt x="855" y="289"/>
                          </a:lnTo>
                          <a:lnTo>
                            <a:pt x="0" y="289"/>
                          </a:lnTo>
                          <a:lnTo>
                            <a:pt x="318" y="0"/>
                          </a:lnTo>
                          <a:close/>
                        </a:path>
                      </a:pathLst>
                    </a:custGeom>
                    <a:solidFill>
                      <a:srgbClr val="EEFF26"/>
                    </a:solidFill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Adobe Heiti Std R" panose="020B0400000000000000" pitchFamily="34" charset="-128"/>
                        <a:cs typeface="Segoe UI Light" panose="020B0502040204020203" pitchFamily="34" charset="0"/>
                      </a:endParaRPr>
                    </a:p>
                  </p:txBody>
                </p:sp>
                <p:sp>
                  <p:nvSpPr>
                    <p:cNvPr id="71" name="Rectangle 885"/>
                    <p:cNvSpPr>
                      <a:spLocks noChangeArrowheads="1"/>
                    </p:cNvSpPr>
                    <p:nvPr userDrawn="1"/>
                  </p:nvSpPr>
                  <p:spPr bwMode="auto">
                    <a:xfrm>
                      <a:off x="5054" y="1587"/>
                      <a:ext cx="215" cy="827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rgbClr val="FFC000"/>
                        </a:gs>
                        <a:gs pos="100000">
                          <a:srgbClr val="FFFF00"/>
                        </a:gs>
                      </a:gsLst>
                      <a:lin ang="16200000" scaled="1"/>
                      <a:tileRect/>
                    </a:gradFill>
                    <a:ln w="0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Adobe Heiti Std R" panose="020B0400000000000000" pitchFamily="34" charset="-128"/>
                        <a:cs typeface="Segoe UI Light" panose="020B0502040204020203" pitchFamily="34" charset="0"/>
                      </a:endParaRPr>
                    </a:p>
                  </p:txBody>
                </p:sp>
                <p:sp>
                  <p:nvSpPr>
                    <p:cNvPr id="72" name="Rectangle 887"/>
                    <p:cNvSpPr>
                      <a:spLocks noChangeArrowheads="1"/>
                    </p:cNvSpPr>
                    <p:nvPr userDrawn="1"/>
                  </p:nvSpPr>
                  <p:spPr bwMode="auto">
                    <a:xfrm>
                      <a:off x="5298" y="1771"/>
                      <a:ext cx="228" cy="643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rgbClr val="B80004"/>
                        </a:gs>
                        <a:gs pos="100000">
                          <a:srgbClr val="FF0000"/>
                        </a:gs>
                      </a:gsLst>
                      <a:lin ang="16200000" scaled="1"/>
                      <a:tileRect/>
                    </a:gradFill>
                    <a:ln w="0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Adobe Heiti Std R" panose="020B0400000000000000" pitchFamily="34" charset="-128"/>
                        <a:cs typeface="Segoe UI Light" panose="020B0502040204020203" pitchFamily="34" charset="0"/>
                      </a:endParaRPr>
                    </a:p>
                  </p:txBody>
                </p:sp>
                <p:sp>
                  <p:nvSpPr>
                    <p:cNvPr id="73" name="Freeform 888"/>
                    <p:cNvSpPr>
                      <a:spLocks/>
                    </p:cNvSpPr>
                    <p:nvPr userDrawn="1"/>
                  </p:nvSpPr>
                  <p:spPr bwMode="auto">
                    <a:xfrm>
                      <a:off x="5526" y="1686"/>
                      <a:ext cx="85" cy="727"/>
                    </a:xfrm>
                    <a:custGeom>
                      <a:avLst/>
                      <a:gdLst>
                        <a:gd name="T0" fmla="*/ 342 w 342"/>
                        <a:gd name="T1" fmla="*/ 0 h 2911"/>
                        <a:gd name="T2" fmla="*/ 342 w 342"/>
                        <a:gd name="T3" fmla="*/ 2477 h 2911"/>
                        <a:gd name="T4" fmla="*/ 0 w 342"/>
                        <a:gd name="T5" fmla="*/ 2911 h 2911"/>
                        <a:gd name="T6" fmla="*/ 0 w 342"/>
                        <a:gd name="T7" fmla="*/ 334 h 2911"/>
                        <a:gd name="T8" fmla="*/ 342 w 342"/>
                        <a:gd name="T9" fmla="*/ 0 h 291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42" h="2911">
                          <a:moveTo>
                            <a:pt x="342" y="0"/>
                          </a:moveTo>
                          <a:lnTo>
                            <a:pt x="342" y="2477"/>
                          </a:lnTo>
                          <a:lnTo>
                            <a:pt x="0" y="2911"/>
                          </a:lnTo>
                          <a:lnTo>
                            <a:pt x="0" y="334"/>
                          </a:lnTo>
                          <a:lnTo>
                            <a:pt x="342" y="0"/>
                          </a:lnTo>
                          <a:close/>
                        </a:path>
                      </a:pathLst>
                    </a:custGeom>
                    <a:solidFill>
                      <a:srgbClr val="C2001B"/>
                    </a:solidFill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Adobe Heiti Std R" panose="020B0400000000000000" pitchFamily="34" charset="-128"/>
                        <a:cs typeface="Segoe UI Light" panose="020B0502040204020203" pitchFamily="34" charset="0"/>
                      </a:endParaRPr>
                    </a:p>
                  </p:txBody>
                </p:sp>
              </p:grpSp>
              <p:sp>
                <p:nvSpPr>
                  <p:cNvPr id="64" name="Vrije vorm 63"/>
                  <p:cNvSpPr/>
                  <p:nvPr userDrawn="1"/>
                </p:nvSpPr>
                <p:spPr>
                  <a:xfrm>
                    <a:off x="11389225" y="1241176"/>
                    <a:ext cx="506025" cy="137883"/>
                  </a:xfrm>
                  <a:custGeom>
                    <a:avLst/>
                    <a:gdLst>
                      <a:gd name="connsiteX0" fmla="*/ 0 w 508407"/>
                      <a:gd name="connsiteY0" fmla="*/ 142646 h 146304"/>
                      <a:gd name="connsiteX1" fmla="*/ 369418 w 508407"/>
                      <a:gd name="connsiteY1" fmla="*/ 146304 h 146304"/>
                      <a:gd name="connsiteX2" fmla="*/ 508407 w 508407"/>
                      <a:gd name="connsiteY2" fmla="*/ 0 h 146304"/>
                      <a:gd name="connsiteX3" fmla="*/ 168250 w 508407"/>
                      <a:gd name="connsiteY3" fmla="*/ 0 h 146304"/>
                      <a:gd name="connsiteX4" fmla="*/ 0 w 508407"/>
                      <a:gd name="connsiteY4" fmla="*/ 142646 h 146304"/>
                      <a:gd name="connsiteX0" fmla="*/ 0 w 508407"/>
                      <a:gd name="connsiteY0" fmla="*/ 142646 h 142646"/>
                      <a:gd name="connsiteX1" fmla="*/ 376562 w 508407"/>
                      <a:gd name="connsiteY1" fmla="*/ 136779 h 142646"/>
                      <a:gd name="connsiteX2" fmla="*/ 508407 w 508407"/>
                      <a:gd name="connsiteY2" fmla="*/ 0 h 142646"/>
                      <a:gd name="connsiteX3" fmla="*/ 168250 w 508407"/>
                      <a:gd name="connsiteY3" fmla="*/ 0 h 142646"/>
                      <a:gd name="connsiteX4" fmla="*/ 0 w 508407"/>
                      <a:gd name="connsiteY4" fmla="*/ 142646 h 142646"/>
                      <a:gd name="connsiteX0" fmla="*/ 0 w 506025"/>
                      <a:gd name="connsiteY0" fmla="*/ 137883 h 137883"/>
                      <a:gd name="connsiteX1" fmla="*/ 374180 w 506025"/>
                      <a:gd name="connsiteY1" fmla="*/ 136779 h 137883"/>
                      <a:gd name="connsiteX2" fmla="*/ 506025 w 506025"/>
                      <a:gd name="connsiteY2" fmla="*/ 0 h 137883"/>
                      <a:gd name="connsiteX3" fmla="*/ 165868 w 506025"/>
                      <a:gd name="connsiteY3" fmla="*/ 0 h 137883"/>
                      <a:gd name="connsiteX4" fmla="*/ 0 w 506025"/>
                      <a:gd name="connsiteY4" fmla="*/ 137883 h 1378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6025" h="137883">
                        <a:moveTo>
                          <a:pt x="0" y="137883"/>
                        </a:moveTo>
                        <a:lnTo>
                          <a:pt x="374180" y="136779"/>
                        </a:lnTo>
                        <a:lnTo>
                          <a:pt x="506025" y="0"/>
                        </a:lnTo>
                        <a:lnTo>
                          <a:pt x="165868" y="0"/>
                        </a:lnTo>
                        <a:lnTo>
                          <a:pt x="0" y="137883"/>
                        </a:lnTo>
                        <a:close/>
                      </a:path>
                    </a:pathLst>
                  </a:custGeom>
                  <a:solidFill>
                    <a:srgbClr val="C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+mj-lt"/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</p:grpSp>
          </p:grpSp>
          <p:grpSp>
            <p:nvGrpSpPr>
              <p:cNvPr id="45" name="Groep 74"/>
              <p:cNvGrpSpPr/>
              <p:nvPr/>
            </p:nvGrpSpPr>
            <p:grpSpPr>
              <a:xfrm>
                <a:off x="12468521" y="6356844"/>
                <a:ext cx="133446" cy="114786"/>
                <a:chOff x="14587469" y="6356844"/>
                <a:chExt cx="133446" cy="114786"/>
              </a:xfrm>
            </p:grpSpPr>
            <p:sp>
              <p:nvSpPr>
                <p:cNvPr id="51" name="Rectangle 6"/>
                <p:cNvSpPr>
                  <a:spLocks noChangeArrowheads="1"/>
                </p:cNvSpPr>
                <p:nvPr userDrawn="1"/>
              </p:nvSpPr>
              <p:spPr bwMode="auto">
                <a:xfrm>
                  <a:off x="14588703" y="6379233"/>
                  <a:ext cx="130780" cy="91699"/>
                </a:xfrm>
                <a:prstGeom prst="rect">
                  <a:avLst/>
                </a:prstGeom>
                <a:solidFill>
                  <a:srgbClr val="F2FAFF"/>
                </a:solidFill>
                <a:ln w="0">
                  <a:solidFill>
                    <a:schemeClr val="bg2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800" dirty="0">
                    <a:latin typeface="+mj-lt"/>
                    <a:ea typeface="Adobe Heiti Std R" panose="020B0400000000000000" pitchFamily="34" charset="-128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2" name="Rectangle 15"/>
                <p:cNvSpPr>
                  <a:spLocks noChangeArrowheads="1"/>
                </p:cNvSpPr>
                <p:nvPr userDrawn="1"/>
              </p:nvSpPr>
              <p:spPr bwMode="auto">
                <a:xfrm>
                  <a:off x="14587469" y="6423761"/>
                  <a:ext cx="131076" cy="1446"/>
                </a:xfrm>
                <a:prstGeom prst="rect">
                  <a:avLst/>
                </a:prstGeom>
                <a:gradFill flip="none" rotWithShape="1">
                  <a:gsLst>
                    <a:gs pos="20000">
                      <a:srgbClr val="0039AC"/>
                    </a:gs>
                    <a:gs pos="100000">
                      <a:srgbClr val="90B6FE"/>
                    </a:gs>
                  </a:gsLst>
                  <a:lin ang="10800000" scaled="1"/>
                  <a:tileRect/>
                </a:gra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800" dirty="0">
                    <a:latin typeface="+mj-lt"/>
                    <a:ea typeface="Adobe Heiti Std R" panose="020B0400000000000000" pitchFamily="34" charset="-128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3" name="Freeform 14"/>
                <p:cNvSpPr>
                  <a:spLocks noEditPoints="1"/>
                </p:cNvSpPr>
                <p:nvPr userDrawn="1"/>
              </p:nvSpPr>
              <p:spPr bwMode="auto">
                <a:xfrm>
                  <a:off x="14588901" y="6356844"/>
                  <a:ext cx="132014" cy="114786"/>
                </a:xfrm>
                <a:custGeom>
                  <a:avLst/>
                  <a:gdLst>
                    <a:gd name="T0" fmla="*/ 48 w 5347"/>
                    <a:gd name="T1" fmla="*/ 48 h 4605"/>
                    <a:gd name="T2" fmla="*/ 48 w 5347"/>
                    <a:gd name="T3" fmla="*/ 4557 h 4605"/>
                    <a:gd name="T4" fmla="*/ 5299 w 5347"/>
                    <a:gd name="T5" fmla="*/ 4557 h 4605"/>
                    <a:gd name="T6" fmla="*/ 5299 w 5347"/>
                    <a:gd name="T7" fmla="*/ 48 h 4605"/>
                    <a:gd name="T8" fmla="*/ 48 w 5347"/>
                    <a:gd name="T9" fmla="*/ 48 h 4605"/>
                    <a:gd name="T10" fmla="*/ 0 w 5347"/>
                    <a:gd name="T11" fmla="*/ 0 h 4605"/>
                    <a:gd name="T12" fmla="*/ 5347 w 5347"/>
                    <a:gd name="T13" fmla="*/ 0 h 4605"/>
                    <a:gd name="T14" fmla="*/ 5347 w 5347"/>
                    <a:gd name="T15" fmla="*/ 4605 h 4605"/>
                    <a:gd name="T16" fmla="*/ 0 w 5347"/>
                    <a:gd name="T17" fmla="*/ 4605 h 4605"/>
                    <a:gd name="T18" fmla="*/ 0 w 5347"/>
                    <a:gd name="T19" fmla="*/ 0 h 46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347" h="4605">
                      <a:moveTo>
                        <a:pt x="48" y="48"/>
                      </a:moveTo>
                      <a:lnTo>
                        <a:pt x="48" y="4557"/>
                      </a:lnTo>
                      <a:lnTo>
                        <a:pt x="5299" y="4557"/>
                      </a:lnTo>
                      <a:lnTo>
                        <a:pt x="5299" y="48"/>
                      </a:lnTo>
                      <a:lnTo>
                        <a:pt x="48" y="48"/>
                      </a:lnTo>
                      <a:close/>
                      <a:moveTo>
                        <a:pt x="0" y="0"/>
                      </a:moveTo>
                      <a:lnTo>
                        <a:pt x="5347" y="0"/>
                      </a:lnTo>
                      <a:lnTo>
                        <a:pt x="5347" y="4605"/>
                      </a:lnTo>
                      <a:lnTo>
                        <a:pt x="0" y="460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E5D88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800" dirty="0">
                    <a:latin typeface="+mj-lt"/>
                    <a:ea typeface="Adobe Heiti Std R" panose="020B0400000000000000" pitchFamily="34" charset="-128"/>
                    <a:cs typeface="Segoe UI Light" panose="020B0502040204020203" pitchFamily="34" charset="0"/>
                  </a:endParaRPr>
                </a:p>
              </p:txBody>
            </p:sp>
            <p:cxnSp>
              <p:nvCxnSpPr>
                <p:cNvPr id="54" name="Rechte verbindingslijn 53"/>
                <p:cNvCxnSpPr/>
                <p:nvPr userDrawn="1"/>
              </p:nvCxnSpPr>
              <p:spPr>
                <a:xfrm flipH="1">
                  <a:off x="14654334" y="6382168"/>
                  <a:ext cx="162" cy="86498"/>
                </a:xfrm>
                <a:prstGeom prst="line">
                  <a:avLst/>
                </a:prstGeom>
                <a:ln w="3175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Rechte verbindingslijn 54"/>
                <p:cNvCxnSpPr/>
                <p:nvPr userDrawn="1"/>
              </p:nvCxnSpPr>
              <p:spPr>
                <a:xfrm>
                  <a:off x="14689188" y="6382168"/>
                  <a:ext cx="0" cy="86498"/>
                </a:xfrm>
                <a:prstGeom prst="line">
                  <a:avLst/>
                </a:prstGeom>
                <a:ln w="3175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Rechte verbindingslijn 55"/>
                <p:cNvCxnSpPr/>
                <p:nvPr userDrawn="1"/>
              </p:nvCxnSpPr>
              <p:spPr>
                <a:xfrm>
                  <a:off x="14619892" y="6382040"/>
                  <a:ext cx="0" cy="85778"/>
                </a:xfrm>
                <a:prstGeom prst="line">
                  <a:avLst/>
                </a:prstGeom>
                <a:ln w="3175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Rechte verbindingslijn 56"/>
                <p:cNvCxnSpPr/>
                <p:nvPr userDrawn="1"/>
              </p:nvCxnSpPr>
              <p:spPr>
                <a:xfrm flipH="1">
                  <a:off x="14593115" y="6400164"/>
                  <a:ext cx="121981" cy="0"/>
                </a:xfrm>
                <a:prstGeom prst="line">
                  <a:avLst/>
                </a:prstGeom>
                <a:ln w="3175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Rechte verbindingslijn 57"/>
                <p:cNvCxnSpPr/>
                <p:nvPr userDrawn="1"/>
              </p:nvCxnSpPr>
              <p:spPr>
                <a:xfrm flipH="1">
                  <a:off x="14593115" y="6423860"/>
                  <a:ext cx="121981" cy="0"/>
                </a:xfrm>
                <a:prstGeom prst="line">
                  <a:avLst/>
                </a:prstGeom>
                <a:ln w="3175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Rechte verbindingslijn 58"/>
                <p:cNvCxnSpPr/>
                <p:nvPr userDrawn="1"/>
              </p:nvCxnSpPr>
              <p:spPr>
                <a:xfrm flipH="1">
                  <a:off x="14593115" y="6447556"/>
                  <a:ext cx="121981" cy="0"/>
                </a:xfrm>
                <a:prstGeom prst="line">
                  <a:avLst/>
                </a:prstGeom>
                <a:ln w="3175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0" name="Rectangle 13"/>
                <p:cNvSpPr>
                  <a:spLocks noChangeArrowheads="1"/>
                </p:cNvSpPr>
                <p:nvPr userDrawn="1"/>
              </p:nvSpPr>
              <p:spPr bwMode="auto">
                <a:xfrm>
                  <a:off x="14590283" y="6359138"/>
                  <a:ext cx="128657" cy="1934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1929FF"/>
                    </a:gs>
                    <a:gs pos="100000">
                      <a:srgbClr val="90B6FE"/>
                    </a:gs>
                  </a:gsLst>
                  <a:lin ang="10800000" scaled="1"/>
                  <a:tileRect/>
                </a:gra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800" dirty="0">
                    <a:latin typeface="+mj-lt"/>
                    <a:ea typeface="Adobe Heiti Std R" panose="020B0400000000000000" pitchFamily="34" charset="-128"/>
                    <a:cs typeface="Segoe UI Light" panose="020B0502040204020203" pitchFamily="34" charset="0"/>
                  </a:endParaRPr>
                </a:p>
              </p:txBody>
            </p:sp>
          </p:grpSp>
          <p:grpSp>
            <p:nvGrpSpPr>
              <p:cNvPr id="46" name="Groep 75"/>
              <p:cNvGrpSpPr/>
              <p:nvPr/>
            </p:nvGrpSpPr>
            <p:grpSpPr>
              <a:xfrm>
                <a:off x="12529899" y="6421402"/>
                <a:ext cx="97399" cy="97399"/>
                <a:chOff x="14546483" y="5323041"/>
                <a:chExt cx="242460" cy="242460"/>
              </a:xfrm>
            </p:grpSpPr>
            <p:sp>
              <p:nvSpPr>
                <p:cNvPr id="47" name="Rechthoek 46"/>
                <p:cNvSpPr/>
                <p:nvPr userDrawn="1"/>
              </p:nvSpPr>
              <p:spPr>
                <a:xfrm>
                  <a:off x="14546483" y="5323041"/>
                  <a:ext cx="242460" cy="242460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rgbClr val="00A4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  <a:ea typeface="Adobe Heiti Std R" panose="020B0400000000000000" pitchFamily="34" charset="-128"/>
                    <a:cs typeface="Segoe UI Light" panose="020B0502040204020203" pitchFamily="34" charset="0"/>
                  </a:endParaRPr>
                </a:p>
              </p:txBody>
            </p:sp>
            <p:grpSp>
              <p:nvGrpSpPr>
                <p:cNvPr id="48" name="Groep 77"/>
                <p:cNvGrpSpPr/>
                <p:nvPr/>
              </p:nvGrpSpPr>
              <p:grpSpPr>
                <a:xfrm>
                  <a:off x="14568035" y="5357818"/>
                  <a:ext cx="199836" cy="175226"/>
                  <a:chOff x="14559757" y="5349611"/>
                  <a:chExt cx="216392" cy="191641"/>
                </a:xfrm>
              </p:grpSpPr>
              <p:sp>
                <p:nvSpPr>
                  <p:cNvPr id="49" name="Parallellogram 48"/>
                  <p:cNvSpPr/>
                  <p:nvPr/>
                </p:nvSpPr>
                <p:spPr>
                  <a:xfrm>
                    <a:off x="14559757" y="5369222"/>
                    <a:ext cx="214316" cy="147762"/>
                  </a:xfrm>
                  <a:prstGeom prst="parallelogram">
                    <a:avLst>
                      <a:gd name="adj" fmla="val 93909"/>
                    </a:avLst>
                  </a:prstGeom>
                  <a:solidFill>
                    <a:srgbClr val="00A4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50" name="Parallellogram 49"/>
                  <p:cNvSpPr/>
                  <p:nvPr/>
                </p:nvSpPr>
                <p:spPr>
                  <a:xfrm flipH="1">
                    <a:off x="14561833" y="5349611"/>
                    <a:ext cx="214316" cy="191641"/>
                  </a:xfrm>
                  <a:prstGeom prst="parallelogram">
                    <a:avLst>
                      <a:gd name="adj" fmla="val 68946"/>
                    </a:avLst>
                  </a:prstGeom>
                  <a:solidFill>
                    <a:srgbClr val="00A4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</p:grpSp>
          </p:grpSp>
        </p:grpSp>
        <p:pic>
          <p:nvPicPr>
            <p:cNvPr id="34" name="Picture 3"/>
            <p:cNvPicPr>
              <a:picLocks noChangeAspect="1" noChangeArrowheads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55886" y="6425992"/>
              <a:ext cx="178436" cy="2884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5" name="Groep 64"/>
            <p:cNvGrpSpPr/>
            <p:nvPr/>
          </p:nvGrpSpPr>
          <p:grpSpPr>
            <a:xfrm>
              <a:off x="12491729" y="3471416"/>
              <a:ext cx="1114138" cy="297656"/>
              <a:chOff x="13560784" y="3471416"/>
              <a:chExt cx="1114138" cy="297656"/>
            </a:xfrm>
          </p:grpSpPr>
          <p:sp>
            <p:nvSpPr>
              <p:cNvPr id="36" name="Afgeronde rechthoek 35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  <a:ea typeface="Adobe Heiti Std R" panose="020B0400000000000000" pitchFamily="34" charset="-128"/>
                  <a:cs typeface="Segoe UI Light" panose="020B0502040204020203" pitchFamily="34" charset="0"/>
                </a:endParaRPr>
              </a:p>
            </p:txBody>
          </p:sp>
          <p:sp>
            <p:nvSpPr>
              <p:cNvPr id="37" name="Tekstvak 81"/>
              <p:cNvSpPr txBox="1"/>
              <p:nvPr/>
            </p:nvSpPr>
            <p:spPr>
              <a:xfrm>
                <a:off x="13573594" y="3498049"/>
                <a:ext cx="888311" cy="25391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GB" sz="1000" dirty="0">
                    <a:latin typeface="+mj-lt"/>
                    <a:ea typeface="Adobe Heiti Std R" panose="020B0400000000000000" pitchFamily="34" charset="-128"/>
                  </a:rPr>
                  <a:t>Insert</a:t>
                </a:r>
              </a:p>
            </p:txBody>
          </p:sp>
          <p:cxnSp>
            <p:nvCxnSpPr>
              <p:cNvPr id="38" name="Rechte verbindingslijn 37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Gelijkbenige driehoek 68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latin typeface="+mj-lt"/>
                  <a:ea typeface="Adobe Heiti Std R" panose="020B0400000000000000" pitchFamily="34" charset="-128"/>
                  <a:cs typeface="Segoe UI Light" panose="020B0502040204020203" pitchFamily="34" charset="0"/>
                </a:endParaRPr>
              </a:p>
            </p:txBody>
          </p:sp>
        </p:grpSp>
      </p:grpSp>
      <p:sp>
        <p:nvSpPr>
          <p:cNvPr id="87" name="Title placeholder">
            <a:extLst>
              <a:ext uri="{FF2B5EF4-FFF2-40B4-BE49-F238E27FC236}">
                <a16:creationId xmlns:a16="http://schemas.microsoft.com/office/drawing/2014/main" id="{E930BD0B-91C0-9D4B-97B0-DD4A52F4F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8990" y="318527"/>
            <a:ext cx="3380210" cy="73902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8" name="Content placeholder">
            <a:extLst>
              <a:ext uri="{FF2B5EF4-FFF2-40B4-BE49-F238E27FC236}">
                <a16:creationId xmlns:a16="http://schemas.microsoft.com/office/drawing/2014/main" id="{8A585159-6B38-5E49-B8B1-EC96C020FF6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53476" y="1374625"/>
            <a:ext cx="3385724" cy="3107761"/>
          </a:xfrm>
        </p:spPr>
        <p:txBody>
          <a:bodyPr/>
          <a:lstStyle>
            <a:lvl1pPr marL="306000" indent="-306000">
              <a:buClr>
                <a:schemeClr val="bg1">
                  <a:lumMod val="50000"/>
                </a:schemeClr>
              </a:buClr>
              <a:buSzPct val="99000"/>
              <a:buFont typeface="Arial" panose="020B0604020202020204" pitchFamily="34" charset="0"/>
              <a:buChar char="•"/>
              <a:defRPr/>
            </a:lvl1pPr>
            <a:lvl2pPr marL="612000" indent="-306000">
              <a:buClr>
                <a:schemeClr val="bg1">
                  <a:lumMod val="50000"/>
                </a:schemeClr>
              </a:buClr>
              <a:buSzPct val="99000"/>
              <a:buFont typeface="Arial" panose="020B0604020202020204" pitchFamily="34" charset="0"/>
              <a:buChar char="•"/>
              <a:defRPr/>
            </a:lvl2pPr>
            <a:lvl3pPr marL="720000" indent="-108000">
              <a:buClr>
                <a:schemeClr val="bg1">
                  <a:lumMod val="50000"/>
                </a:schemeClr>
              </a:buClr>
              <a:buSzPct val="99000"/>
              <a:buFont typeface="Arial" panose="020B0604020202020204" pitchFamily="34" charset="0"/>
              <a:buChar char="•"/>
              <a:defRPr/>
            </a:lvl3pPr>
            <a:lvl4pPr marL="285750" indent="-285750">
              <a:buClr>
                <a:schemeClr val="bg1">
                  <a:lumMod val="50000"/>
                </a:schemeClr>
              </a:buClr>
              <a:buSzPct val="99000"/>
              <a:buFont typeface="Arial" panose="020B0604020202020204" pitchFamily="34" charset="0"/>
              <a:buChar char="•"/>
              <a:defRPr/>
            </a:lvl4pPr>
            <a:lvl5pPr marL="285750" indent="-285750">
              <a:buClr>
                <a:schemeClr val="bg1">
                  <a:lumMod val="50000"/>
                </a:schemeClr>
              </a:buClr>
              <a:buSzPct val="99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 </a:t>
            </a:r>
          </a:p>
        </p:txBody>
      </p:sp>
      <p:pic>
        <p:nvPicPr>
          <p:cNvPr id="89" name="Afbeelding 88">
            <a:extLst>
              <a:ext uri="{FF2B5EF4-FFF2-40B4-BE49-F238E27FC236}">
                <a16:creationId xmlns:a16="http://schemas.microsoft.com/office/drawing/2014/main" id="{6F3C27D5-35B0-FC47-AE45-EDB537E77D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576" y="4631566"/>
            <a:ext cx="8597900" cy="25400"/>
          </a:xfrm>
          <a:prstGeom prst="rect">
            <a:avLst/>
          </a:prstGeom>
        </p:spPr>
      </p:pic>
      <p:pic>
        <p:nvPicPr>
          <p:cNvPr id="90" name="Afbeelding 89">
            <a:extLst>
              <a:ext uri="{FF2B5EF4-FFF2-40B4-BE49-F238E27FC236}">
                <a16:creationId xmlns:a16="http://schemas.microsoft.com/office/drawing/2014/main" id="{2FCD81C6-0F48-3A46-9035-B9D74C80A6F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3476" y="1225444"/>
            <a:ext cx="3416300" cy="2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0508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04153-AB0A-48EF-9773-766B89829996}" type="slidenum">
              <a:rPr lang="en-US" noProof="1" smtClean="0"/>
              <a:pPr/>
              <a:t>‹nr.›</a:t>
            </a:fld>
            <a:endParaRPr lang="en-US" noProof="1"/>
          </a:p>
        </p:txBody>
      </p:sp>
      <p:sp>
        <p:nvSpPr>
          <p:cNvPr id="9" name="Presentation title placehold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1"/>
          </a:p>
        </p:txBody>
      </p:sp>
      <p:sp>
        <p:nvSpPr>
          <p:cNvPr id="6" name="Title placeholder">
            <a:extLst>
              <a:ext uri="{FF2B5EF4-FFF2-40B4-BE49-F238E27FC236}">
                <a16:creationId xmlns:a16="http://schemas.microsoft.com/office/drawing/2014/main" id="{76319088-F0BA-5B4C-9E65-2200DF31F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419" y="318527"/>
            <a:ext cx="8532000" cy="73902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B42BDE9-23AD-DE4E-81FB-86E20087F1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469" y="1125971"/>
            <a:ext cx="8597900" cy="254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CA8488B-1C20-1D40-8CD7-38A6882BDA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469" y="4655882"/>
            <a:ext cx="8597900" cy="2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851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59DB559E-A070-0F45-8F2F-A3861B3A7ADB}"/>
              </a:ext>
            </a:extLst>
          </p:cNvPr>
          <p:cNvSpPr/>
          <p:nvPr userDrawn="1"/>
        </p:nvSpPr>
        <p:spPr>
          <a:xfrm>
            <a:off x="0" y="1057546"/>
            <a:ext cx="9144000" cy="35528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tle placeholder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"/>
          <p:cNvSpPr>
            <a:spLocks noGrp="1"/>
          </p:cNvSpPr>
          <p:nvPr>
            <p:ph sz="quarter" idx="13"/>
          </p:nvPr>
        </p:nvSpPr>
        <p:spPr>
          <a:xfrm>
            <a:off x="306419" y="1219797"/>
            <a:ext cx="8532000" cy="3262589"/>
          </a:xfrm>
        </p:spPr>
        <p:txBody>
          <a:bodyPr/>
          <a:lstStyle>
            <a:lvl1pPr marL="306000" indent="-306000">
              <a:buClr>
                <a:schemeClr val="bg1"/>
              </a:buClr>
              <a:buSzPct val="96000"/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612000" indent="-306000">
              <a:buClr>
                <a:schemeClr val="bg1"/>
              </a:buClr>
              <a:buSzPct val="96000"/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720000" indent="-108000">
              <a:buClr>
                <a:schemeClr val="bg1"/>
              </a:buClr>
              <a:buSzPct val="96000"/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285750" indent="-285750">
              <a:buClr>
                <a:schemeClr val="bg1"/>
              </a:buClr>
              <a:buSzPct val="96000"/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85750" indent="-285750">
              <a:buClr>
                <a:schemeClr val="bg1"/>
              </a:buClr>
              <a:buSzPct val="96000"/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6304153-AB0A-48EF-9773-766B89829996}" type="slidenum">
              <a:rPr lang="en-US" noProof="1" smtClean="0"/>
              <a:pPr/>
              <a:t>‹nr.›</a:t>
            </a:fld>
            <a:endParaRPr lang="en-US" noProof="1"/>
          </a:p>
        </p:txBody>
      </p:sp>
      <p:sp>
        <p:nvSpPr>
          <p:cNvPr id="12" name="Presentation title placeholder"/>
          <p:cNvSpPr>
            <a:spLocks noGrp="1"/>
          </p:cNvSpPr>
          <p:nvPr>
            <p:ph type="ftr" sz="quarter" idx="15"/>
          </p:nvPr>
        </p:nvSpPr>
        <p:spPr>
          <a:xfrm>
            <a:off x="650681" y="4806147"/>
            <a:ext cx="3328195" cy="273844"/>
          </a:xfrm>
        </p:spPr>
        <p:txBody>
          <a:bodyPr/>
          <a:lstStyle/>
          <a:p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40449296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04153-AB0A-48EF-9773-766B89829996}" type="slidenum">
              <a:rPr lang="en-US" noProof="1" smtClean="0"/>
              <a:pPr/>
              <a:t>‹nr.›</a:t>
            </a:fld>
            <a:endParaRPr lang="en-US" noProof="1"/>
          </a:p>
        </p:txBody>
      </p:sp>
      <p:sp>
        <p:nvSpPr>
          <p:cNvPr id="7" name="Presentation title placehold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3273868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59167095-63D1-BA44-AD03-54B500B5F334}"/>
              </a:ext>
            </a:extLst>
          </p:cNvPr>
          <p:cNvSpPr/>
          <p:nvPr userDrawn="1"/>
        </p:nvSpPr>
        <p:spPr>
          <a:xfrm>
            <a:off x="0" y="0"/>
            <a:ext cx="9144000" cy="46104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tle placeholder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"/>
          <p:cNvSpPr>
            <a:spLocks noGrp="1"/>
          </p:cNvSpPr>
          <p:nvPr>
            <p:ph sz="quarter" idx="13"/>
          </p:nvPr>
        </p:nvSpPr>
        <p:spPr>
          <a:xfrm>
            <a:off x="306419" y="1219797"/>
            <a:ext cx="3974636" cy="3262589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6304153-AB0A-48EF-9773-766B89829996}" type="slidenum">
              <a:rPr lang="en-US" noProof="1" smtClean="0"/>
              <a:pPr/>
              <a:t>‹nr.›</a:t>
            </a:fld>
            <a:endParaRPr lang="en-US" noProof="1"/>
          </a:p>
        </p:txBody>
      </p:sp>
      <p:sp>
        <p:nvSpPr>
          <p:cNvPr id="12" name="Presentation title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noProof="1"/>
          </a:p>
        </p:txBody>
      </p:sp>
      <p:sp>
        <p:nvSpPr>
          <p:cNvPr id="17" name="Content placeholder"/>
          <p:cNvSpPr>
            <a:spLocks noGrp="1"/>
          </p:cNvSpPr>
          <p:nvPr>
            <p:ph sz="quarter" idx="17"/>
          </p:nvPr>
        </p:nvSpPr>
        <p:spPr>
          <a:xfrm>
            <a:off x="4863783" y="1219797"/>
            <a:ext cx="3974636" cy="3262589"/>
          </a:xfrm>
        </p:spPr>
        <p:txBody>
          <a:bodyPr/>
          <a:lstStyle>
            <a:lvl1pPr>
              <a:buClr>
                <a:schemeClr val="bg1">
                  <a:lumMod val="95000"/>
                </a:schemeClr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>
                  <a:lumMod val="95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>
                  <a:lumMod val="95000"/>
                </a:schemeClr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>
                  <a:lumMod val="95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>
                  <a:lumMod val="95000"/>
                </a:schemeClr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3306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68AA74D2-CB7E-354E-ADB7-8AAEDC29970C}"/>
              </a:ext>
            </a:extLst>
          </p:cNvPr>
          <p:cNvSpPr/>
          <p:nvPr userDrawn="1"/>
        </p:nvSpPr>
        <p:spPr>
          <a:xfrm>
            <a:off x="0" y="1"/>
            <a:ext cx="9144000" cy="10575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tle placeholder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"/>
          <p:cNvSpPr>
            <a:spLocks noGrp="1"/>
          </p:cNvSpPr>
          <p:nvPr>
            <p:ph sz="quarter" idx="13"/>
          </p:nvPr>
        </p:nvSpPr>
        <p:spPr>
          <a:xfrm>
            <a:off x="306419" y="1219797"/>
            <a:ext cx="8532000" cy="3262589"/>
          </a:xfrm>
        </p:spPr>
        <p:txBody>
          <a:bodyPr/>
          <a:lstStyle>
            <a:lvl1pPr marL="306000" indent="-306000">
              <a:buClr>
                <a:schemeClr val="bg1">
                  <a:lumMod val="50000"/>
                </a:schemeClr>
              </a:buClr>
              <a:buSzPct val="96000"/>
              <a:buFont typeface="Arial" panose="020B0604020202020204" pitchFamily="34" charset="0"/>
              <a:buChar char="•"/>
              <a:defRPr/>
            </a:lvl1pPr>
            <a:lvl2pPr marL="612000" indent="-306000">
              <a:buClr>
                <a:schemeClr val="bg1">
                  <a:lumMod val="50000"/>
                </a:schemeClr>
              </a:buClr>
              <a:buSzPct val="96000"/>
              <a:buFont typeface="Arial" panose="020B0604020202020204" pitchFamily="34" charset="0"/>
              <a:buChar char="•"/>
              <a:defRPr/>
            </a:lvl2pPr>
            <a:lvl3pPr marL="720000" indent="-108000">
              <a:buClr>
                <a:schemeClr val="bg1">
                  <a:lumMod val="50000"/>
                </a:schemeClr>
              </a:buClr>
              <a:buSzPct val="96000"/>
              <a:buFont typeface="Arial" panose="020B0604020202020204" pitchFamily="34" charset="0"/>
              <a:buChar char="•"/>
              <a:defRPr/>
            </a:lvl3pPr>
            <a:lvl4pPr marL="285750" indent="-285750">
              <a:buClr>
                <a:schemeClr val="bg1">
                  <a:lumMod val="50000"/>
                </a:schemeClr>
              </a:buClr>
              <a:buSzPct val="96000"/>
              <a:buFont typeface="Arial" panose="020B0604020202020204" pitchFamily="34" charset="0"/>
              <a:buChar char="•"/>
              <a:defRPr/>
            </a:lvl4pPr>
            <a:lvl5pPr marL="285750" indent="-285750">
              <a:buClr>
                <a:schemeClr val="bg1">
                  <a:lumMod val="50000"/>
                </a:schemeClr>
              </a:buClr>
              <a:buSzPct val="96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6304153-AB0A-48EF-9773-766B89829996}" type="slidenum">
              <a:rPr lang="en-US" noProof="1" smtClean="0"/>
              <a:pPr/>
              <a:t>‹nr.›</a:t>
            </a:fld>
            <a:endParaRPr lang="en-US" noProof="1"/>
          </a:p>
        </p:txBody>
      </p:sp>
      <p:sp>
        <p:nvSpPr>
          <p:cNvPr id="12" name="Presentation title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noProof="1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87FE2E7-A2C5-1A43-9B04-89D8170F6C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469" y="1125971"/>
            <a:ext cx="8597900" cy="254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9EFAACFD-2B30-B04A-98FC-4E2F112654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469" y="4626065"/>
            <a:ext cx="8597900" cy="2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432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userDrawn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"/>
          <p:cNvSpPr>
            <a:spLocks noGrp="1"/>
          </p:cNvSpPr>
          <p:nvPr>
            <p:ph sz="quarter" idx="13"/>
          </p:nvPr>
        </p:nvSpPr>
        <p:spPr>
          <a:xfrm>
            <a:off x="306419" y="1219797"/>
            <a:ext cx="8532000" cy="3262589"/>
          </a:xfrm>
        </p:spPr>
        <p:txBody>
          <a:bodyPr/>
          <a:lstStyle>
            <a:lvl1pPr marL="306000" indent="-306000">
              <a:buClr>
                <a:schemeClr val="bg1">
                  <a:lumMod val="50000"/>
                </a:schemeClr>
              </a:buClr>
              <a:buSzPct val="96000"/>
              <a:buFont typeface="Arial" panose="020B0604020202020204" pitchFamily="34" charset="0"/>
              <a:buChar char="•"/>
              <a:defRPr/>
            </a:lvl1pPr>
            <a:lvl2pPr marL="612000" indent="-306000">
              <a:buClr>
                <a:schemeClr val="bg1">
                  <a:lumMod val="50000"/>
                </a:schemeClr>
              </a:buClr>
              <a:buSzPct val="96000"/>
              <a:buFont typeface="Arial" panose="020B0604020202020204" pitchFamily="34" charset="0"/>
              <a:buChar char="•"/>
              <a:defRPr/>
            </a:lvl2pPr>
            <a:lvl3pPr marL="720000" indent="-108000">
              <a:buClr>
                <a:schemeClr val="bg1">
                  <a:lumMod val="50000"/>
                </a:schemeClr>
              </a:buClr>
              <a:buSzPct val="96000"/>
              <a:buFont typeface="Arial" panose="020B0604020202020204" pitchFamily="34" charset="0"/>
              <a:buChar char="•"/>
              <a:defRPr/>
            </a:lvl3pPr>
            <a:lvl4pPr marL="285750" indent="-285750">
              <a:buClr>
                <a:schemeClr val="bg1">
                  <a:lumMod val="50000"/>
                </a:schemeClr>
              </a:buClr>
              <a:buSzPct val="96000"/>
              <a:buFont typeface="Arial" panose="020B0604020202020204" pitchFamily="34" charset="0"/>
              <a:buChar char="•"/>
              <a:defRPr/>
            </a:lvl4pPr>
            <a:lvl5pPr marL="285750" indent="-285750">
              <a:buClr>
                <a:schemeClr val="bg1">
                  <a:lumMod val="50000"/>
                </a:schemeClr>
              </a:buClr>
              <a:buSzPct val="96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6304153-AB0A-48EF-9773-766B89829996}" type="slidenum">
              <a:rPr lang="en-US" noProof="1" smtClean="0"/>
              <a:pPr/>
              <a:t>‹nr.›</a:t>
            </a:fld>
            <a:endParaRPr lang="en-US" noProof="1"/>
          </a:p>
        </p:txBody>
      </p:sp>
      <p:sp>
        <p:nvSpPr>
          <p:cNvPr id="12" name="Presentation title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noProof="1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5A53B10-E872-524A-ADBC-FBEB0424FB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469" y="1125971"/>
            <a:ext cx="8597900" cy="254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F793E9E-D141-C242-8911-BEA6275F8D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469" y="4626065"/>
            <a:ext cx="8597900" cy="2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300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CC1D38E5-FDF4-2E4F-880A-BDC34D1C40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469" y="4626065"/>
            <a:ext cx="8597900" cy="25400"/>
          </a:xfrm>
          <a:prstGeom prst="rect">
            <a:avLst/>
          </a:prstGeom>
        </p:spPr>
      </p:pic>
      <p:sp>
        <p:nvSpPr>
          <p:cNvPr id="8" name="Title placeholder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"/>
          <p:cNvSpPr>
            <a:spLocks noGrp="1"/>
          </p:cNvSpPr>
          <p:nvPr>
            <p:ph sz="quarter" idx="13"/>
          </p:nvPr>
        </p:nvSpPr>
        <p:spPr>
          <a:xfrm>
            <a:off x="306419" y="1219797"/>
            <a:ext cx="3974636" cy="3262589"/>
          </a:xfrm>
        </p:spPr>
        <p:txBody>
          <a:bodyPr/>
          <a:lstStyle>
            <a:lvl1pPr marL="306000" indent="-306000">
              <a:buClr>
                <a:schemeClr val="bg1">
                  <a:lumMod val="50000"/>
                </a:schemeClr>
              </a:buClr>
              <a:buSzPct val="99000"/>
              <a:buFont typeface="Arial" panose="020B0604020202020204" pitchFamily="34" charset="0"/>
              <a:buChar char="•"/>
              <a:defRPr/>
            </a:lvl1pPr>
            <a:lvl2pPr marL="612000" indent="-306000">
              <a:buClr>
                <a:schemeClr val="bg1">
                  <a:lumMod val="50000"/>
                </a:schemeClr>
              </a:buClr>
              <a:buSzPct val="99000"/>
              <a:buFont typeface="Arial" panose="020B0604020202020204" pitchFamily="34" charset="0"/>
              <a:buChar char="•"/>
              <a:defRPr/>
            </a:lvl2pPr>
            <a:lvl3pPr marL="720000" indent="-108000">
              <a:buClr>
                <a:schemeClr val="bg1">
                  <a:lumMod val="50000"/>
                </a:schemeClr>
              </a:buClr>
              <a:buSzPct val="99000"/>
              <a:buFont typeface="Arial" panose="020B0604020202020204" pitchFamily="34" charset="0"/>
              <a:buChar char="•"/>
              <a:defRPr/>
            </a:lvl3pPr>
            <a:lvl4pPr marL="285750" indent="-285750">
              <a:buClr>
                <a:schemeClr val="bg1">
                  <a:lumMod val="50000"/>
                </a:schemeClr>
              </a:buClr>
              <a:buSzPct val="99000"/>
              <a:buFont typeface="Arial" panose="020B0604020202020204" pitchFamily="34" charset="0"/>
              <a:buChar char="•"/>
              <a:defRPr/>
            </a:lvl4pPr>
            <a:lvl5pPr marL="285750" indent="-285750">
              <a:buClr>
                <a:schemeClr val="bg1">
                  <a:lumMod val="50000"/>
                </a:schemeClr>
              </a:buClr>
              <a:buSzPct val="99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6304153-AB0A-48EF-9773-766B89829996}" type="slidenum">
              <a:rPr lang="en-US" noProof="1" smtClean="0"/>
              <a:pPr/>
              <a:t>‹nr.›</a:t>
            </a:fld>
            <a:endParaRPr lang="en-US" noProof="1"/>
          </a:p>
        </p:txBody>
      </p:sp>
      <p:sp>
        <p:nvSpPr>
          <p:cNvPr id="12" name="Presentation title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noProof="1"/>
          </a:p>
        </p:txBody>
      </p:sp>
      <p:sp>
        <p:nvSpPr>
          <p:cNvPr id="17" name="Content placeholder"/>
          <p:cNvSpPr>
            <a:spLocks noGrp="1"/>
          </p:cNvSpPr>
          <p:nvPr>
            <p:ph sz="quarter" idx="17" hasCustomPrompt="1"/>
          </p:nvPr>
        </p:nvSpPr>
        <p:spPr>
          <a:xfrm>
            <a:off x="4863783" y="1219797"/>
            <a:ext cx="3974636" cy="3262589"/>
          </a:xfrm>
        </p:spPr>
        <p:txBody>
          <a:bodyPr/>
          <a:lstStyle>
            <a:lvl1pPr marL="306000" indent="-306000">
              <a:buClr>
                <a:schemeClr val="bg1">
                  <a:lumMod val="50000"/>
                </a:schemeClr>
              </a:buClr>
              <a:buSzPct val="99000"/>
              <a:buFont typeface="Arial" panose="020B0604020202020204" pitchFamily="34" charset="0"/>
              <a:buChar char="•"/>
              <a:defRPr/>
            </a:lvl1pPr>
            <a:lvl2pPr marL="612000" indent="-306000">
              <a:buClr>
                <a:schemeClr val="bg1">
                  <a:lumMod val="50000"/>
                </a:schemeClr>
              </a:buClr>
              <a:buSzPct val="99000"/>
              <a:buFont typeface="Arial" panose="020B0604020202020204" pitchFamily="34" charset="0"/>
              <a:buChar char="•"/>
              <a:defRPr/>
            </a:lvl2pPr>
            <a:lvl3pPr marL="720000" indent="-108000">
              <a:buClr>
                <a:schemeClr val="bg1">
                  <a:lumMod val="50000"/>
                </a:schemeClr>
              </a:buClr>
              <a:buSzPct val="99000"/>
              <a:buFont typeface="Arial" panose="020B0604020202020204" pitchFamily="34" charset="0"/>
              <a:buChar char="•"/>
              <a:defRPr/>
            </a:lvl3pPr>
            <a:lvl4pPr marL="285750" indent="-285750">
              <a:buClr>
                <a:schemeClr val="bg1">
                  <a:lumMod val="50000"/>
                </a:schemeClr>
              </a:buClr>
              <a:buSzPct val="99000"/>
              <a:buFont typeface="Arial" panose="020B0604020202020204" pitchFamily="34" charset="0"/>
              <a:buChar char="•"/>
              <a:defRPr/>
            </a:lvl4pPr>
            <a:lvl5pPr marL="285750" indent="-285750">
              <a:buClr>
                <a:schemeClr val="bg1">
                  <a:lumMod val="50000"/>
                </a:schemeClr>
              </a:buClr>
              <a:buSzPct val="99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C4D07A0-FD08-C347-AFD7-5BC7823F51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469" y="1125971"/>
            <a:ext cx="8597900" cy="2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495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small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"/>
          <p:cNvSpPr>
            <a:spLocks noGrp="1"/>
          </p:cNvSpPr>
          <p:nvPr>
            <p:ph type="pic" sz="quarter" idx="13"/>
          </p:nvPr>
        </p:nvSpPr>
        <p:spPr>
          <a:xfrm>
            <a:off x="6852325" y="0"/>
            <a:ext cx="2291675" cy="4643026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nl-NL" dirty="0"/>
          </a:p>
        </p:txBody>
      </p:sp>
      <p:sp>
        <p:nvSpPr>
          <p:cNvPr id="15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6304153-AB0A-48EF-9773-766B89829996}" type="slidenum">
              <a:rPr lang="en-US" noProof="1" smtClean="0"/>
              <a:pPr/>
              <a:t>‹nr.›</a:t>
            </a:fld>
            <a:endParaRPr lang="en-US" noProof="1"/>
          </a:p>
        </p:txBody>
      </p:sp>
      <p:sp>
        <p:nvSpPr>
          <p:cNvPr id="14" name="Presentation title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noProof="1"/>
          </a:p>
        </p:txBody>
      </p:sp>
      <p:grpSp>
        <p:nvGrpSpPr>
          <p:cNvPr id="16" name="Instructie afbeelding"/>
          <p:cNvGrpSpPr/>
          <p:nvPr userDrawn="1"/>
        </p:nvGrpSpPr>
        <p:grpSpPr>
          <a:xfrm>
            <a:off x="9386247" y="0"/>
            <a:ext cx="2773430" cy="6957092"/>
            <a:chOff x="12309443" y="-100346"/>
            <a:chExt cx="2773430" cy="6957092"/>
          </a:xfrm>
        </p:grpSpPr>
        <p:grpSp>
          <p:nvGrpSpPr>
            <p:cNvPr id="22" name="bijsnijden"/>
            <p:cNvGrpSpPr/>
            <p:nvPr userDrawn="1"/>
          </p:nvGrpSpPr>
          <p:grpSpPr>
            <a:xfrm>
              <a:off x="12371983" y="5786672"/>
              <a:ext cx="779464" cy="828260"/>
              <a:chOff x="13143038" y="5655940"/>
              <a:chExt cx="779464" cy="828260"/>
            </a:xfrm>
          </p:grpSpPr>
          <p:grpSp>
            <p:nvGrpSpPr>
              <p:cNvPr id="40" name="Groep 1347"/>
              <p:cNvGrpSpPr/>
              <p:nvPr userDrawn="1"/>
            </p:nvGrpSpPr>
            <p:grpSpPr>
              <a:xfrm>
                <a:off x="13284702" y="5655940"/>
                <a:ext cx="518384" cy="468745"/>
                <a:chOff x="13352037" y="5715656"/>
                <a:chExt cx="383714" cy="346970"/>
              </a:xfrm>
            </p:grpSpPr>
            <p:sp>
              <p:nvSpPr>
                <p:cNvPr id="43" name="Rechthoek 42"/>
                <p:cNvSpPr/>
                <p:nvPr userDrawn="1"/>
              </p:nvSpPr>
              <p:spPr>
                <a:xfrm>
                  <a:off x="13377881" y="5717160"/>
                  <a:ext cx="324866" cy="270269"/>
                </a:xfrm>
                <a:prstGeom prst="rect">
                  <a:avLst/>
                </a:prstGeom>
                <a:no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dirty="0" err="1">
                    <a:solidFill>
                      <a:schemeClr val="accent4"/>
                    </a:solidFill>
                    <a:latin typeface="+mj-lt"/>
                    <a:cs typeface="Segoe UI Light" panose="020B0502040204020203" pitchFamily="34" charset="0"/>
                  </a:endParaRPr>
                </a:p>
              </p:txBody>
            </p:sp>
            <p:pic>
              <p:nvPicPr>
                <p:cNvPr id="44" name="Afbeelding 43"/>
                <p:cNvPicPr>
                  <a:picLocks noChangeAspect="1"/>
                </p:cNvPicPr>
                <p:nvPr userDrawn="1"/>
              </p:nvPicPr>
              <p:blipFill rotWithShape="1"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13352037" y="5715656"/>
                  <a:ext cx="231884" cy="275611"/>
                </a:xfrm>
                <a:prstGeom prst="rect">
                  <a:avLst/>
                </a:prstGeom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</p:pic>
            <p:sp>
              <p:nvSpPr>
                <p:cNvPr id="45" name="L-vorm 44"/>
                <p:cNvSpPr/>
                <p:nvPr userDrawn="1"/>
              </p:nvSpPr>
              <p:spPr>
                <a:xfrm rot="5400000">
                  <a:off x="13595231" y="5922107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dirty="0" err="1">
                    <a:solidFill>
                      <a:schemeClr val="accent4"/>
                    </a:solidFill>
                    <a:latin typeface="+mj-lt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6" name="L-vorm 45"/>
                <p:cNvSpPr/>
                <p:nvPr userDrawn="1"/>
              </p:nvSpPr>
              <p:spPr>
                <a:xfrm rot="5400000" flipH="1" flipV="1">
                  <a:off x="13571296" y="5896455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dirty="0" err="1">
                    <a:solidFill>
                      <a:schemeClr val="accent4"/>
                    </a:solidFill>
                    <a:latin typeface="+mj-lt"/>
                    <a:cs typeface="Segoe UI Light" panose="020B0502040204020203" pitchFamily="34" charset="0"/>
                  </a:endParaRPr>
                </a:p>
              </p:txBody>
            </p:sp>
          </p:grpSp>
          <p:sp>
            <p:nvSpPr>
              <p:cNvPr id="41" name="Tekstvak 76"/>
              <p:cNvSpPr txBox="1"/>
              <p:nvPr userDrawn="1"/>
            </p:nvSpPr>
            <p:spPr>
              <a:xfrm>
                <a:off x="13143038" y="6165304"/>
                <a:ext cx="779464" cy="2616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50" b="1" i="0" u="none" strike="noStrike" kern="0" cap="none" spc="0" normalizeH="0" baseline="0" noProof="0" dirty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+mj-lt"/>
                    <a:cs typeface="Segoe UI Light" panose="020B0502040204020203" pitchFamily="34" charset="0"/>
                  </a:rPr>
                  <a:t>Crop</a:t>
                </a:r>
              </a:p>
            </p:txBody>
          </p:sp>
          <p:sp>
            <p:nvSpPr>
              <p:cNvPr id="42" name="Rechthoekige driehoek 41"/>
              <p:cNvSpPr/>
              <p:nvPr userDrawn="1"/>
            </p:nvSpPr>
            <p:spPr>
              <a:xfrm rot="18900000">
                <a:off x="13499178" y="6417015"/>
                <a:ext cx="67185" cy="67185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50"/>
                  </a:spcBef>
                  <a:spcAft>
                    <a:spcPts val="350"/>
                  </a:spcAft>
                </a:pPr>
                <a:endParaRPr lang="en-US" sz="1600" dirty="0" err="1">
                  <a:solidFill>
                    <a:schemeClr val="accent4"/>
                  </a:solidFill>
                  <a:latin typeface="+mj-lt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23" name="Rechthoek 22"/>
            <p:cNvSpPr/>
            <p:nvPr/>
          </p:nvSpPr>
          <p:spPr>
            <a:xfrm>
              <a:off x="12309443" y="-100346"/>
              <a:ext cx="2773430" cy="31537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180000" rIns="180000" rtlCol="0" anchor="t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</a:t>
              </a:r>
              <a:r>
                <a:rPr kumimoji="0" lang="nl-NL" sz="1600" b="1" i="0" u="none" strike="noStrike" kern="0" cap="all" spc="0" normalizeH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 IMAGE</a:t>
              </a:r>
              <a:endParaRPr kumimoji="0" lang="nl-NL" sz="1600" b="1" i="0" u="none" strike="noStrike" kern="0" cap="all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endParaRPr>
            </a:p>
          </p:txBody>
        </p:sp>
        <p:sp>
          <p:nvSpPr>
            <p:cNvPr id="24" name="Tekstvak 33"/>
            <p:cNvSpPr txBox="1"/>
            <p:nvPr/>
          </p:nvSpPr>
          <p:spPr>
            <a:xfrm>
              <a:off x="12494588" y="888538"/>
              <a:ext cx="2558692" cy="4860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Click</a:t>
              </a:r>
              <a:r>
                <a:rPr kumimoji="0" lang="en-US" sz="1200" b="0" i="0" u="none" strike="noStrike" kern="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 on the icon to insert an image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endParaRPr>
            </a:p>
          </p:txBody>
        </p:sp>
        <p:sp>
          <p:nvSpPr>
            <p:cNvPr id="25" name="Tekstvak 33"/>
            <p:cNvSpPr txBox="1"/>
            <p:nvPr/>
          </p:nvSpPr>
          <p:spPr>
            <a:xfrm>
              <a:off x="12494588" y="2792939"/>
              <a:ext cx="2558692" cy="60431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Select</a:t>
              </a:r>
              <a:r>
                <a:rPr kumimoji="0" lang="en-US" sz="1200" b="0" i="0" u="none" strike="noStrike" kern="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 the image you want to use and click on </a:t>
              </a:r>
              <a:r>
                <a:rPr lang="en-US" sz="1200" b="1" kern="0" dirty="0">
                  <a:latin typeface="+mj-lt"/>
                  <a:cs typeface="Segoe UI Light" panose="020B0502040204020203" pitchFamily="34" charset="0"/>
                </a:rPr>
                <a:t>‘</a:t>
              </a:r>
              <a:r>
                <a:rPr lang="en-US" sz="1200" b="1" kern="0" noProof="0" dirty="0">
                  <a:latin typeface="+mj-lt"/>
                  <a:cs typeface="Segoe UI Light" panose="020B0502040204020203" pitchFamily="34" charset="0"/>
                </a:rPr>
                <a:t>Insert’</a:t>
              </a:r>
              <a:endParaRPr kumimoji="0" lang="nl-NL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endParaRPr>
            </a:p>
          </p:txBody>
        </p:sp>
        <p:sp>
          <p:nvSpPr>
            <p:cNvPr id="26" name="Ovaal 25"/>
            <p:cNvSpPr/>
            <p:nvPr/>
          </p:nvSpPr>
          <p:spPr>
            <a:xfrm>
              <a:off x="12498295" y="430361"/>
              <a:ext cx="359927" cy="3599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7" name="Ovaal 26"/>
            <p:cNvSpPr/>
            <p:nvPr/>
          </p:nvSpPr>
          <p:spPr>
            <a:xfrm>
              <a:off x="12498295" y="2324903"/>
              <a:ext cx="359927" cy="3599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28" name="Rechte verbindingslijn 27"/>
            <p:cNvCxnSpPr/>
            <p:nvPr/>
          </p:nvCxnSpPr>
          <p:spPr>
            <a:xfrm>
              <a:off x="12496666" y="288269"/>
              <a:ext cx="2556613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29" name="Rechte verbindingslijn 28"/>
            <p:cNvCxnSpPr/>
            <p:nvPr/>
          </p:nvCxnSpPr>
          <p:spPr>
            <a:xfrm>
              <a:off x="12496327" y="2167521"/>
              <a:ext cx="2556952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0" name="Rechte verbindingslijn 29"/>
            <p:cNvCxnSpPr/>
            <p:nvPr/>
          </p:nvCxnSpPr>
          <p:spPr>
            <a:xfrm>
              <a:off x="12496666" y="4022832"/>
              <a:ext cx="2556613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pic>
          <p:nvPicPr>
            <p:cNvPr id="31" name="Icoontje afbeeldi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05025" y="1459905"/>
              <a:ext cx="521075" cy="521075"/>
            </a:xfrm>
            <a:prstGeom prst="rect">
              <a:avLst/>
            </a:prstGeom>
          </p:spPr>
        </p:pic>
        <p:sp>
          <p:nvSpPr>
            <p:cNvPr id="32" name="Tekstvak 33"/>
            <p:cNvSpPr txBox="1"/>
            <p:nvPr/>
          </p:nvSpPr>
          <p:spPr>
            <a:xfrm>
              <a:off x="12494588" y="4699050"/>
              <a:ext cx="2558692" cy="72197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 dirty="0">
                  <a:latin typeface="+mj-lt"/>
                  <a:cs typeface="Segoe UI Light" panose="020B0502040204020203" pitchFamily="34" charset="0"/>
                </a:rPr>
                <a:t>If you want to scale or drag the image go to </a:t>
              </a:r>
              <a:r>
                <a:rPr lang="en-US" sz="1200" b="1" kern="0" dirty="0">
                  <a:latin typeface="+mj-lt"/>
                  <a:cs typeface="Segoe UI Light" panose="020B0502040204020203" pitchFamily="34" charset="0"/>
                </a:rPr>
                <a:t>‘Picture Tools’ </a:t>
              </a:r>
              <a:r>
                <a:rPr lang="en-US" sz="1200" kern="0" dirty="0">
                  <a:latin typeface="+mj-lt"/>
                  <a:cs typeface="Segoe UI Light" panose="020B0502040204020203" pitchFamily="34" charset="0"/>
                </a:rPr>
                <a:t>and click on </a:t>
              </a:r>
              <a:r>
                <a:rPr lang="en-US" sz="1200" b="1" kern="0" dirty="0">
                  <a:latin typeface="+mj-lt"/>
                  <a:cs typeface="Segoe UI Light" panose="020B0502040204020203" pitchFamily="34" charset="0"/>
                </a:rPr>
                <a:t>‘Crop’</a:t>
              </a:r>
              <a:endParaRPr lang="nl-NL" sz="1200" b="1" kern="0" dirty="0">
                <a:latin typeface="+mj-lt"/>
                <a:cs typeface="Segoe UI Light" panose="020B0502040204020203" pitchFamily="34" charset="0"/>
              </a:endParaRPr>
            </a:p>
          </p:txBody>
        </p:sp>
        <p:sp>
          <p:nvSpPr>
            <p:cNvPr id="33" name="Ovaal 32"/>
            <p:cNvSpPr/>
            <p:nvPr/>
          </p:nvSpPr>
          <p:spPr>
            <a:xfrm>
              <a:off x="12498295" y="4182753"/>
              <a:ext cx="359927" cy="3599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3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endParaRPr>
            </a:p>
          </p:txBody>
        </p:sp>
        <p:cxnSp>
          <p:nvCxnSpPr>
            <p:cNvPr id="34" name="Rechte verbindingslijn 33"/>
            <p:cNvCxnSpPr/>
            <p:nvPr/>
          </p:nvCxnSpPr>
          <p:spPr>
            <a:xfrm>
              <a:off x="12496666" y="6856746"/>
              <a:ext cx="2556613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35" name="Groep 1342"/>
            <p:cNvGrpSpPr/>
            <p:nvPr/>
          </p:nvGrpSpPr>
          <p:grpSpPr>
            <a:xfrm>
              <a:off x="12491729" y="3471416"/>
              <a:ext cx="1114138" cy="297656"/>
              <a:chOff x="13560784" y="3471416"/>
              <a:chExt cx="1114138" cy="297656"/>
            </a:xfrm>
          </p:grpSpPr>
          <p:sp>
            <p:nvSpPr>
              <p:cNvPr id="36" name="Afgeronde rechthoek 35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37" name="Tekstvak 81"/>
              <p:cNvSpPr txBox="1"/>
              <p:nvPr/>
            </p:nvSpPr>
            <p:spPr>
              <a:xfrm>
                <a:off x="13573594" y="3509590"/>
                <a:ext cx="888311" cy="2308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GB" dirty="0">
                    <a:latin typeface="+mj-lt"/>
                  </a:rPr>
                  <a:t>Insert</a:t>
                </a:r>
              </a:p>
            </p:txBody>
          </p:sp>
          <p:cxnSp>
            <p:nvCxnSpPr>
              <p:cNvPr id="38" name="Rechte verbindingslijn 37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Gelijkbenige driehoek 1346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</p:grpSp>
      <p:sp>
        <p:nvSpPr>
          <p:cNvPr id="47" name="Title placeholder">
            <a:extLst>
              <a:ext uri="{FF2B5EF4-FFF2-40B4-BE49-F238E27FC236}">
                <a16:creationId xmlns:a16="http://schemas.microsoft.com/office/drawing/2014/main" id="{A600EEA8-EED5-534B-8412-5117A8CFC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419" y="318527"/>
            <a:ext cx="6220800" cy="73902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8" name="Content placeholder">
            <a:extLst>
              <a:ext uri="{FF2B5EF4-FFF2-40B4-BE49-F238E27FC236}">
                <a16:creationId xmlns:a16="http://schemas.microsoft.com/office/drawing/2014/main" id="{1D269239-5CF6-794F-AB33-F87168371DC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06419" y="1219797"/>
            <a:ext cx="6220800" cy="3262589"/>
          </a:xfrm>
        </p:spPr>
        <p:txBody>
          <a:bodyPr/>
          <a:lstStyle>
            <a:lvl1pPr marL="306000" indent="-306000">
              <a:buClr>
                <a:schemeClr val="bg1">
                  <a:lumMod val="50000"/>
                </a:schemeClr>
              </a:buClr>
              <a:buSzPct val="99000"/>
              <a:buFont typeface="Arial" panose="020B0604020202020204" pitchFamily="34" charset="0"/>
              <a:buChar char="•"/>
              <a:defRPr/>
            </a:lvl1pPr>
            <a:lvl2pPr marL="612000" indent="-306000">
              <a:buClr>
                <a:schemeClr val="bg1">
                  <a:lumMod val="50000"/>
                </a:schemeClr>
              </a:buClr>
              <a:buSzPct val="99000"/>
              <a:buFont typeface="Arial" panose="020B0604020202020204" pitchFamily="34" charset="0"/>
              <a:buChar char="•"/>
              <a:defRPr/>
            </a:lvl2pPr>
            <a:lvl3pPr marL="720000" indent="-108000">
              <a:buClr>
                <a:schemeClr val="bg1">
                  <a:lumMod val="50000"/>
                </a:schemeClr>
              </a:buClr>
              <a:buSzPct val="99000"/>
              <a:buFont typeface="Arial" panose="020B0604020202020204" pitchFamily="34" charset="0"/>
              <a:buChar char="•"/>
              <a:defRPr/>
            </a:lvl3pPr>
            <a:lvl4pPr marL="285750" indent="-285750">
              <a:buClr>
                <a:schemeClr val="bg1">
                  <a:lumMod val="50000"/>
                </a:schemeClr>
              </a:buClr>
              <a:buSzPct val="99000"/>
              <a:buFont typeface="Arial" panose="020B0604020202020204" pitchFamily="34" charset="0"/>
              <a:buChar char="•"/>
              <a:defRPr/>
            </a:lvl4pPr>
            <a:lvl5pPr marL="285750" indent="-285750">
              <a:buClr>
                <a:schemeClr val="bg1">
                  <a:lumMod val="50000"/>
                </a:schemeClr>
              </a:buClr>
              <a:buSzPct val="99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9" name="Afbeelding 48">
            <a:extLst>
              <a:ext uri="{FF2B5EF4-FFF2-40B4-BE49-F238E27FC236}">
                <a16:creationId xmlns:a16="http://schemas.microsoft.com/office/drawing/2014/main" id="{63351A66-78F1-1E49-923F-903B41B0CBE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419" y="1125537"/>
            <a:ext cx="6299200" cy="25400"/>
          </a:xfrm>
          <a:prstGeom prst="rect">
            <a:avLst/>
          </a:prstGeom>
        </p:spPr>
      </p:pic>
      <p:pic>
        <p:nvPicPr>
          <p:cNvPr id="50" name="Afbeelding 49">
            <a:extLst>
              <a:ext uri="{FF2B5EF4-FFF2-40B4-BE49-F238E27FC236}">
                <a16:creationId xmlns:a16="http://schemas.microsoft.com/office/drawing/2014/main" id="{5DBCAB09-FCA4-B444-B3DE-08B91C3489E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419" y="4612540"/>
            <a:ext cx="6299200" cy="2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142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small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291675" cy="4643026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nl-NL" dirty="0"/>
          </a:p>
        </p:txBody>
      </p:sp>
      <p:sp>
        <p:nvSpPr>
          <p:cNvPr id="15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6304153-AB0A-48EF-9773-766B89829996}" type="slidenum">
              <a:rPr lang="en-US" noProof="1" smtClean="0"/>
              <a:pPr/>
              <a:t>‹nr.›</a:t>
            </a:fld>
            <a:endParaRPr lang="en-US" noProof="1"/>
          </a:p>
        </p:txBody>
      </p:sp>
      <p:sp>
        <p:nvSpPr>
          <p:cNvPr id="14" name="Presentation title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noProof="1"/>
          </a:p>
        </p:txBody>
      </p:sp>
      <p:grpSp>
        <p:nvGrpSpPr>
          <p:cNvPr id="16" name="Instructie afbeelding"/>
          <p:cNvGrpSpPr/>
          <p:nvPr userDrawn="1"/>
        </p:nvGrpSpPr>
        <p:grpSpPr>
          <a:xfrm>
            <a:off x="9386247" y="0"/>
            <a:ext cx="2773430" cy="6957092"/>
            <a:chOff x="12309443" y="-100346"/>
            <a:chExt cx="2773430" cy="6957092"/>
          </a:xfrm>
        </p:grpSpPr>
        <p:grpSp>
          <p:nvGrpSpPr>
            <p:cNvPr id="22" name="bijsnijden"/>
            <p:cNvGrpSpPr/>
            <p:nvPr userDrawn="1"/>
          </p:nvGrpSpPr>
          <p:grpSpPr>
            <a:xfrm>
              <a:off x="12371983" y="5786672"/>
              <a:ext cx="779464" cy="828260"/>
              <a:chOff x="13143038" y="5655940"/>
              <a:chExt cx="779464" cy="828260"/>
            </a:xfrm>
          </p:grpSpPr>
          <p:grpSp>
            <p:nvGrpSpPr>
              <p:cNvPr id="40" name="Groep 1347"/>
              <p:cNvGrpSpPr/>
              <p:nvPr userDrawn="1"/>
            </p:nvGrpSpPr>
            <p:grpSpPr>
              <a:xfrm>
                <a:off x="13284702" y="5655940"/>
                <a:ext cx="518384" cy="468745"/>
                <a:chOff x="13352037" y="5715656"/>
                <a:chExt cx="383714" cy="346970"/>
              </a:xfrm>
            </p:grpSpPr>
            <p:sp>
              <p:nvSpPr>
                <p:cNvPr id="43" name="Rechthoek 42"/>
                <p:cNvSpPr/>
                <p:nvPr userDrawn="1"/>
              </p:nvSpPr>
              <p:spPr>
                <a:xfrm>
                  <a:off x="13377881" y="5717160"/>
                  <a:ext cx="324866" cy="270269"/>
                </a:xfrm>
                <a:prstGeom prst="rect">
                  <a:avLst/>
                </a:prstGeom>
                <a:no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dirty="0" err="1">
                    <a:solidFill>
                      <a:schemeClr val="accent4"/>
                    </a:solidFill>
                    <a:latin typeface="+mj-lt"/>
                    <a:cs typeface="Segoe UI Light" panose="020B0502040204020203" pitchFamily="34" charset="0"/>
                  </a:endParaRPr>
                </a:p>
              </p:txBody>
            </p:sp>
            <p:pic>
              <p:nvPicPr>
                <p:cNvPr id="44" name="Afbeelding 43"/>
                <p:cNvPicPr>
                  <a:picLocks noChangeAspect="1"/>
                </p:cNvPicPr>
                <p:nvPr userDrawn="1"/>
              </p:nvPicPr>
              <p:blipFill rotWithShape="1"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13352037" y="5715656"/>
                  <a:ext cx="231884" cy="275611"/>
                </a:xfrm>
                <a:prstGeom prst="rect">
                  <a:avLst/>
                </a:prstGeom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</p:pic>
            <p:sp>
              <p:nvSpPr>
                <p:cNvPr id="45" name="L-vorm 44"/>
                <p:cNvSpPr/>
                <p:nvPr userDrawn="1"/>
              </p:nvSpPr>
              <p:spPr>
                <a:xfrm rot="5400000">
                  <a:off x="13595231" y="5922107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dirty="0" err="1">
                    <a:solidFill>
                      <a:schemeClr val="accent4"/>
                    </a:solidFill>
                    <a:latin typeface="+mj-lt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6" name="L-vorm 45"/>
                <p:cNvSpPr/>
                <p:nvPr userDrawn="1"/>
              </p:nvSpPr>
              <p:spPr>
                <a:xfrm rot="5400000" flipH="1" flipV="1">
                  <a:off x="13571296" y="5896455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dirty="0" err="1">
                    <a:solidFill>
                      <a:schemeClr val="accent4"/>
                    </a:solidFill>
                    <a:latin typeface="+mj-lt"/>
                    <a:cs typeface="Segoe UI Light" panose="020B0502040204020203" pitchFamily="34" charset="0"/>
                  </a:endParaRPr>
                </a:p>
              </p:txBody>
            </p:sp>
          </p:grpSp>
          <p:sp>
            <p:nvSpPr>
              <p:cNvPr id="41" name="Tekstvak 76"/>
              <p:cNvSpPr txBox="1"/>
              <p:nvPr userDrawn="1"/>
            </p:nvSpPr>
            <p:spPr>
              <a:xfrm>
                <a:off x="13143038" y="6165304"/>
                <a:ext cx="779464" cy="2616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50" b="1" i="0" u="none" strike="noStrike" kern="0" cap="none" spc="0" normalizeH="0" baseline="0" noProof="0" dirty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+mj-lt"/>
                    <a:cs typeface="Segoe UI Light" panose="020B0502040204020203" pitchFamily="34" charset="0"/>
                  </a:rPr>
                  <a:t>Crop</a:t>
                </a:r>
              </a:p>
            </p:txBody>
          </p:sp>
          <p:sp>
            <p:nvSpPr>
              <p:cNvPr id="42" name="Rechthoekige driehoek 41"/>
              <p:cNvSpPr/>
              <p:nvPr userDrawn="1"/>
            </p:nvSpPr>
            <p:spPr>
              <a:xfrm rot="18900000">
                <a:off x="13499178" y="6417015"/>
                <a:ext cx="67185" cy="67185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50"/>
                  </a:spcBef>
                  <a:spcAft>
                    <a:spcPts val="350"/>
                  </a:spcAft>
                </a:pPr>
                <a:endParaRPr lang="en-US" sz="1600" dirty="0" err="1">
                  <a:solidFill>
                    <a:schemeClr val="accent4"/>
                  </a:solidFill>
                  <a:latin typeface="+mj-lt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23" name="Rechthoek 22"/>
            <p:cNvSpPr/>
            <p:nvPr/>
          </p:nvSpPr>
          <p:spPr>
            <a:xfrm>
              <a:off x="12309443" y="-100346"/>
              <a:ext cx="2773430" cy="31537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180000" rIns="180000" rtlCol="0" anchor="t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</a:t>
              </a:r>
              <a:r>
                <a:rPr kumimoji="0" lang="nl-NL" sz="1600" b="1" i="0" u="none" strike="noStrike" kern="0" cap="all" spc="0" normalizeH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 IMAGE</a:t>
              </a:r>
              <a:endParaRPr kumimoji="0" lang="nl-NL" sz="1600" b="1" i="0" u="none" strike="noStrike" kern="0" cap="all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endParaRPr>
            </a:p>
          </p:txBody>
        </p:sp>
        <p:sp>
          <p:nvSpPr>
            <p:cNvPr id="24" name="Tekstvak 33"/>
            <p:cNvSpPr txBox="1"/>
            <p:nvPr/>
          </p:nvSpPr>
          <p:spPr>
            <a:xfrm>
              <a:off x="12494588" y="888538"/>
              <a:ext cx="2558692" cy="4860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Click</a:t>
              </a:r>
              <a:r>
                <a:rPr kumimoji="0" lang="en-US" sz="1200" b="0" i="0" u="none" strike="noStrike" kern="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 on the icon to insert an image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endParaRPr>
            </a:p>
          </p:txBody>
        </p:sp>
        <p:sp>
          <p:nvSpPr>
            <p:cNvPr id="25" name="Tekstvak 33"/>
            <p:cNvSpPr txBox="1"/>
            <p:nvPr/>
          </p:nvSpPr>
          <p:spPr>
            <a:xfrm>
              <a:off x="12494588" y="2792939"/>
              <a:ext cx="2558692" cy="60431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Select</a:t>
              </a:r>
              <a:r>
                <a:rPr kumimoji="0" lang="en-US" sz="1200" b="0" i="0" u="none" strike="noStrike" kern="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 the image you want to use and click on </a:t>
              </a:r>
              <a:r>
                <a:rPr lang="en-US" sz="1200" b="1" kern="0" dirty="0">
                  <a:latin typeface="+mj-lt"/>
                  <a:cs typeface="Segoe UI Light" panose="020B0502040204020203" pitchFamily="34" charset="0"/>
                </a:rPr>
                <a:t>‘</a:t>
              </a:r>
              <a:r>
                <a:rPr lang="en-US" sz="1200" b="1" kern="0" noProof="0" dirty="0">
                  <a:latin typeface="+mj-lt"/>
                  <a:cs typeface="Segoe UI Light" panose="020B0502040204020203" pitchFamily="34" charset="0"/>
                </a:rPr>
                <a:t>Insert’</a:t>
              </a:r>
              <a:endParaRPr kumimoji="0" lang="nl-NL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endParaRPr>
            </a:p>
          </p:txBody>
        </p:sp>
        <p:sp>
          <p:nvSpPr>
            <p:cNvPr id="26" name="Ovaal 25"/>
            <p:cNvSpPr/>
            <p:nvPr/>
          </p:nvSpPr>
          <p:spPr>
            <a:xfrm>
              <a:off x="12498295" y="430361"/>
              <a:ext cx="359927" cy="3599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7" name="Ovaal 26"/>
            <p:cNvSpPr/>
            <p:nvPr/>
          </p:nvSpPr>
          <p:spPr>
            <a:xfrm>
              <a:off x="12498295" y="2324903"/>
              <a:ext cx="359927" cy="3599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28" name="Rechte verbindingslijn 27"/>
            <p:cNvCxnSpPr/>
            <p:nvPr/>
          </p:nvCxnSpPr>
          <p:spPr>
            <a:xfrm>
              <a:off x="12496666" y="288269"/>
              <a:ext cx="2556613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29" name="Rechte verbindingslijn 28"/>
            <p:cNvCxnSpPr/>
            <p:nvPr/>
          </p:nvCxnSpPr>
          <p:spPr>
            <a:xfrm>
              <a:off x="12496327" y="2167521"/>
              <a:ext cx="2556952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0" name="Rechte verbindingslijn 29"/>
            <p:cNvCxnSpPr/>
            <p:nvPr/>
          </p:nvCxnSpPr>
          <p:spPr>
            <a:xfrm>
              <a:off x="12496666" y="4022832"/>
              <a:ext cx="2556613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pic>
          <p:nvPicPr>
            <p:cNvPr id="31" name="Icoontje afbeeldi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05025" y="1459905"/>
              <a:ext cx="521075" cy="521075"/>
            </a:xfrm>
            <a:prstGeom prst="rect">
              <a:avLst/>
            </a:prstGeom>
          </p:spPr>
        </p:pic>
        <p:sp>
          <p:nvSpPr>
            <p:cNvPr id="32" name="Tekstvak 33"/>
            <p:cNvSpPr txBox="1"/>
            <p:nvPr/>
          </p:nvSpPr>
          <p:spPr>
            <a:xfrm>
              <a:off x="12494588" y="4699050"/>
              <a:ext cx="2558692" cy="72197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 dirty="0">
                  <a:latin typeface="+mj-lt"/>
                  <a:cs typeface="Segoe UI Light" panose="020B0502040204020203" pitchFamily="34" charset="0"/>
                </a:rPr>
                <a:t>If you want to scale or drag the image go to </a:t>
              </a:r>
              <a:r>
                <a:rPr lang="en-US" sz="1200" b="1" kern="0" dirty="0">
                  <a:latin typeface="+mj-lt"/>
                  <a:cs typeface="Segoe UI Light" panose="020B0502040204020203" pitchFamily="34" charset="0"/>
                </a:rPr>
                <a:t>‘Picture Tools’ </a:t>
              </a:r>
              <a:r>
                <a:rPr lang="en-US" sz="1200" kern="0" dirty="0">
                  <a:latin typeface="+mj-lt"/>
                  <a:cs typeface="Segoe UI Light" panose="020B0502040204020203" pitchFamily="34" charset="0"/>
                </a:rPr>
                <a:t>and click on </a:t>
              </a:r>
              <a:r>
                <a:rPr lang="en-US" sz="1200" b="1" kern="0" dirty="0">
                  <a:latin typeface="+mj-lt"/>
                  <a:cs typeface="Segoe UI Light" panose="020B0502040204020203" pitchFamily="34" charset="0"/>
                </a:rPr>
                <a:t>‘Crop’</a:t>
              </a:r>
              <a:endParaRPr lang="nl-NL" sz="1200" b="1" kern="0" dirty="0">
                <a:latin typeface="+mj-lt"/>
                <a:cs typeface="Segoe UI Light" panose="020B0502040204020203" pitchFamily="34" charset="0"/>
              </a:endParaRPr>
            </a:p>
          </p:txBody>
        </p:sp>
        <p:sp>
          <p:nvSpPr>
            <p:cNvPr id="33" name="Ovaal 32"/>
            <p:cNvSpPr/>
            <p:nvPr/>
          </p:nvSpPr>
          <p:spPr>
            <a:xfrm>
              <a:off x="12498295" y="4182753"/>
              <a:ext cx="359927" cy="3599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3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endParaRPr>
            </a:p>
          </p:txBody>
        </p:sp>
        <p:cxnSp>
          <p:nvCxnSpPr>
            <p:cNvPr id="34" name="Rechte verbindingslijn 33"/>
            <p:cNvCxnSpPr/>
            <p:nvPr/>
          </p:nvCxnSpPr>
          <p:spPr>
            <a:xfrm>
              <a:off x="12496666" y="6856746"/>
              <a:ext cx="2556613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35" name="Groep 1342"/>
            <p:cNvGrpSpPr/>
            <p:nvPr/>
          </p:nvGrpSpPr>
          <p:grpSpPr>
            <a:xfrm>
              <a:off x="12491729" y="3471416"/>
              <a:ext cx="1114138" cy="297656"/>
              <a:chOff x="13560784" y="3471416"/>
              <a:chExt cx="1114138" cy="297656"/>
            </a:xfrm>
          </p:grpSpPr>
          <p:sp>
            <p:nvSpPr>
              <p:cNvPr id="36" name="Afgeronde rechthoek 35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37" name="Tekstvak 81"/>
              <p:cNvSpPr txBox="1"/>
              <p:nvPr/>
            </p:nvSpPr>
            <p:spPr>
              <a:xfrm>
                <a:off x="13573594" y="3509590"/>
                <a:ext cx="888311" cy="2308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GB" dirty="0">
                    <a:latin typeface="+mj-lt"/>
                  </a:rPr>
                  <a:t>Insert</a:t>
                </a:r>
              </a:p>
            </p:txBody>
          </p:sp>
          <p:cxnSp>
            <p:nvCxnSpPr>
              <p:cNvPr id="38" name="Rechte verbindingslijn 37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Gelijkbenige driehoek 1346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</p:grpSp>
      <p:sp>
        <p:nvSpPr>
          <p:cNvPr id="47" name="Title placeholder">
            <a:extLst>
              <a:ext uri="{FF2B5EF4-FFF2-40B4-BE49-F238E27FC236}">
                <a16:creationId xmlns:a16="http://schemas.microsoft.com/office/drawing/2014/main" id="{94E3CFA9-F46D-7945-898C-584EB9ECB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8509" y="318527"/>
            <a:ext cx="6220128" cy="73902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8" name="Content placeholder">
            <a:extLst>
              <a:ext uri="{FF2B5EF4-FFF2-40B4-BE49-F238E27FC236}">
                <a16:creationId xmlns:a16="http://schemas.microsoft.com/office/drawing/2014/main" id="{F14DF36F-B5D2-544D-956B-46A82B8DBC5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618509" y="1219797"/>
            <a:ext cx="6220128" cy="3262589"/>
          </a:xfrm>
        </p:spPr>
        <p:txBody>
          <a:bodyPr/>
          <a:lstStyle>
            <a:lvl1pPr marL="306000" indent="-306000">
              <a:buClr>
                <a:schemeClr val="bg1">
                  <a:lumMod val="50000"/>
                </a:schemeClr>
              </a:buClr>
              <a:buSzPct val="99000"/>
              <a:buFont typeface="Arial" panose="020B0604020202020204" pitchFamily="34" charset="0"/>
              <a:buChar char="•"/>
              <a:defRPr/>
            </a:lvl1pPr>
            <a:lvl2pPr marL="612000" indent="-306000">
              <a:buClr>
                <a:schemeClr val="bg1">
                  <a:lumMod val="50000"/>
                </a:schemeClr>
              </a:buClr>
              <a:buSzPct val="99000"/>
              <a:buFont typeface="Arial" panose="020B0604020202020204" pitchFamily="34" charset="0"/>
              <a:buChar char="•"/>
              <a:defRPr/>
            </a:lvl2pPr>
            <a:lvl3pPr marL="720000" indent="-108000">
              <a:buClr>
                <a:schemeClr val="bg1">
                  <a:lumMod val="50000"/>
                </a:schemeClr>
              </a:buClr>
              <a:buSzPct val="99000"/>
              <a:buFont typeface="Arial" panose="020B0604020202020204" pitchFamily="34" charset="0"/>
              <a:buChar char="•"/>
              <a:defRPr/>
            </a:lvl3pPr>
            <a:lvl4pPr marL="285750" indent="-285750">
              <a:buClr>
                <a:schemeClr val="bg1">
                  <a:lumMod val="50000"/>
                </a:schemeClr>
              </a:buClr>
              <a:buSzPct val="99000"/>
              <a:buFont typeface="Arial" panose="020B0604020202020204" pitchFamily="34" charset="0"/>
              <a:buChar char="•"/>
              <a:defRPr/>
            </a:lvl4pPr>
            <a:lvl5pPr marL="285750" indent="-285750">
              <a:buClr>
                <a:schemeClr val="bg1">
                  <a:lumMod val="50000"/>
                </a:schemeClr>
              </a:buClr>
              <a:buSzPct val="99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9" name="Afbeelding 48">
            <a:extLst>
              <a:ext uri="{FF2B5EF4-FFF2-40B4-BE49-F238E27FC236}">
                <a16:creationId xmlns:a16="http://schemas.microsoft.com/office/drawing/2014/main" id="{4FF39B30-5E30-4440-A01E-7F89CAD9DB1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3" y="1125537"/>
            <a:ext cx="6299200" cy="25400"/>
          </a:xfrm>
          <a:prstGeom prst="rect">
            <a:avLst/>
          </a:prstGeom>
        </p:spPr>
      </p:pic>
      <p:pic>
        <p:nvPicPr>
          <p:cNvPr id="50" name="Afbeelding 49">
            <a:extLst>
              <a:ext uri="{FF2B5EF4-FFF2-40B4-BE49-F238E27FC236}">
                <a16:creationId xmlns:a16="http://schemas.microsoft.com/office/drawing/2014/main" id="{E79A4392-6FA2-7B49-B7B4-7CBCE817695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3" y="4612540"/>
            <a:ext cx="6299200" cy="2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301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half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"/>
          <p:cNvSpPr>
            <a:spLocks noGrp="1"/>
          </p:cNvSpPr>
          <p:nvPr>
            <p:ph type="pic" sz="quarter" idx="13" hasCustomPrompt="1"/>
          </p:nvPr>
        </p:nvSpPr>
        <p:spPr>
          <a:xfrm>
            <a:off x="4571774" y="0"/>
            <a:ext cx="4571774" cy="4643026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nl-NL" dirty="0"/>
          </a:p>
        </p:txBody>
      </p:sp>
      <p:sp>
        <p:nvSpPr>
          <p:cNvPr id="13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6304153-AB0A-48EF-9773-766B89829996}" type="slidenum">
              <a:rPr lang="en-US" noProof="1" smtClean="0"/>
              <a:pPr/>
              <a:t>‹nr.›</a:t>
            </a:fld>
            <a:endParaRPr lang="en-US" noProof="1"/>
          </a:p>
        </p:txBody>
      </p:sp>
      <p:sp>
        <p:nvSpPr>
          <p:cNvPr id="12" name="Presentation title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noProof="1"/>
          </a:p>
        </p:txBody>
      </p:sp>
      <p:grpSp>
        <p:nvGrpSpPr>
          <p:cNvPr id="15" name="Instructie afbeelding"/>
          <p:cNvGrpSpPr/>
          <p:nvPr userDrawn="1"/>
        </p:nvGrpSpPr>
        <p:grpSpPr>
          <a:xfrm>
            <a:off x="9386247" y="0"/>
            <a:ext cx="2773430" cy="6957092"/>
            <a:chOff x="12309443" y="-100346"/>
            <a:chExt cx="2773430" cy="6957092"/>
          </a:xfrm>
        </p:grpSpPr>
        <p:grpSp>
          <p:nvGrpSpPr>
            <p:cNvPr id="20" name="bijsnijden"/>
            <p:cNvGrpSpPr/>
            <p:nvPr userDrawn="1"/>
          </p:nvGrpSpPr>
          <p:grpSpPr>
            <a:xfrm>
              <a:off x="12371983" y="5786672"/>
              <a:ext cx="779464" cy="828260"/>
              <a:chOff x="13143038" y="5655940"/>
              <a:chExt cx="779464" cy="828260"/>
            </a:xfrm>
          </p:grpSpPr>
          <p:grpSp>
            <p:nvGrpSpPr>
              <p:cNvPr id="38" name="Groep 1347"/>
              <p:cNvGrpSpPr/>
              <p:nvPr userDrawn="1"/>
            </p:nvGrpSpPr>
            <p:grpSpPr>
              <a:xfrm>
                <a:off x="13284702" y="5655940"/>
                <a:ext cx="518384" cy="468745"/>
                <a:chOff x="13352037" y="5715656"/>
                <a:chExt cx="383714" cy="346970"/>
              </a:xfrm>
            </p:grpSpPr>
            <p:sp>
              <p:nvSpPr>
                <p:cNvPr id="41" name="Rechthoek 40"/>
                <p:cNvSpPr/>
                <p:nvPr userDrawn="1"/>
              </p:nvSpPr>
              <p:spPr>
                <a:xfrm>
                  <a:off x="13377881" y="5717160"/>
                  <a:ext cx="324866" cy="270269"/>
                </a:xfrm>
                <a:prstGeom prst="rect">
                  <a:avLst/>
                </a:prstGeom>
                <a:no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dirty="0" err="1">
                    <a:solidFill>
                      <a:schemeClr val="accent4"/>
                    </a:solidFill>
                    <a:latin typeface="+mj-lt"/>
                    <a:cs typeface="Segoe UI Light" panose="020B0502040204020203" pitchFamily="34" charset="0"/>
                  </a:endParaRPr>
                </a:p>
              </p:txBody>
            </p:sp>
            <p:pic>
              <p:nvPicPr>
                <p:cNvPr id="42" name="Afbeelding 41"/>
                <p:cNvPicPr>
                  <a:picLocks noChangeAspect="1"/>
                </p:cNvPicPr>
                <p:nvPr userDrawn="1"/>
              </p:nvPicPr>
              <p:blipFill rotWithShape="1"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13352037" y="5715656"/>
                  <a:ext cx="231884" cy="275611"/>
                </a:xfrm>
                <a:prstGeom prst="rect">
                  <a:avLst/>
                </a:prstGeom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</p:pic>
            <p:sp>
              <p:nvSpPr>
                <p:cNvPr id="43" name="L-vorm 42"/>
                <p:cNvSpPr/>
                <p:nvPr userDrawn="1"/>
              </p:nvSpPr>
              <p:spPr>
                <a:xfrm rot="5400000">
                  <a:off x="13595231" y="5922107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dirty="0" err="1">
                    <a:solidFill>
                      <a:schemeClr val="accent4"/>
                    </a:solidFill>
                    <a:latin typeface="+mj-lt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4" name="L-vorm 43"/>
                <p:cNvSpPr/>
                <p:nvPr userDrawn="1"/>
              </p:nvSpPr>
              <p:spPr>
                <a:xfrm rot="5400000" flipH="1" flipV="1">
                  <a:off x="13571296" y="5896455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dirty="0" err="1">
                    <a:solidFill>
                      <a:schemeClr val="accent4"/>
                    </a:solidFill>
                    <a:latin typeface="+mj-lt"/>
                    <a:cs typeface="Segoe UI Light" panose="020B0502040204020203" pitchFamily="34" charset="0"/>
                  </a:endParaRPr>
                </a:p>
              </p:txBody>
            </p:sp>
          </p:grpSp>
          <p:sp>
            <p:nvSpPr>
              <p:cNvPr id="39" name="Tekstvak 76"/>
              <p:cNvSpPr txBox="1"/>
              <p:nvPr userDrawn="1"/>
            </p:nvSpPr>
            <p:spPr>
              <a:xfrm>
                <a:off x="13143038" y="6165304"/>
                <a:ext cx="779464" cy="2616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50" b="1" i="0" u="none" strike="noStrike" kern="0" cap="none" spc="0" normalizeH="0" baseline="0" noProof="0" dirty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+mj-lt"/>
                    <a:cs typeface="Segoe UI Light" panose="020B0502040204020203" pitchFamily="34" charset="0"/>
                  </a:rPr>
                  <a:t>Crop</a:t>
                </a:r>
              </a:p>
            </p:txBody>
          </p:sp>
          <p:sp>
            <p:nvSpPr>
              <p:cNvPr id="40" name="Rechthoekige driehoek 39"/>
              <p:cNvSpPr/>
              <p:nvPr userDrawn="1"/>
            </p:nvSpPr>
            <p:spPr>
              <a:xfrm rot="18900000">
                <a:off x="13499178" y="6417015"/>
                <a:ext cx="67185" cy="67185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50"/>
                  </a:spcBef>
                  <a:spcAft>
                    <a:spcPts val="350"/>
                  </a:spcAft>
                </a:pPr>
                <a:endParaRPr lang="en-US" sz="1600" dirty="0" err="1">
                  <a:solidFill>
                    <a:schemeClr val="accent4"/>
                  </a:solidFill>
                  <a:latin typeface="+mj-lt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21" name="Rechthoek 20"/>
            <p:cNvSpPr/>
            <p:nvPr/>
          </p:nvSpPr>
          <p:spPr>
            <a:xfrm>
              <a:off x="12309443" y="-100346"/>
              <a:ext cx="2773430" cy="31537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180000" rIns="180000" rtlCol="0" anchor="t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</a:t>
              </a:r>
              <a:r>
                <a:rPr kumimoji="0" lang="nl-NL" sz="1600" b="1" i="0" u="none" strike="noStrike" kern="0" cap="all" spc="0" normalizeH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 IMAGE</a:t>
              </a:r>
              <a:endParaRPr kumimoji="0" lang="nl-NL" sz="1600" b="1" i="0" u="none" strike="noStrike" kern="0" cap="all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endParaRPr>
            </a:p>
          </p:txBody>
        </p:sp>
        <p:sp>
          <p:nvSpPr>
            <p:cNvPr id="22" name="Tekstvak 33"/>
            <p:cNvSpPr txBox="1"/>
            <p:nvPr/>
          </p:nvSpPr>
          <p:spPr>
            <a:xfrm>
              <a:off x="12494588" y="888538"/>
              <a:ext cx="2558692" cy="4860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Click</a:t>
              </a:r>
              <a:r>
                <a:rPr kumimoji="0" lang="en-US" sz="1200" b="0" i="0" u="none" strike="noStrike" kern="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 on the icon to insert an image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endParaRPr>
            </a:p>
          </p:txBody>
        </p:sp>
        <p:sp>
          <p:nvSpPr>
            <p:cNvPr id="23" name="Tekstvak 33"/>
            <p:cNvSpPr txBox="1"/>
            <p:nvPr/>
          </p:nvSpPr>
          <p:spPr>
            <a:xfrm>
              <a:off x="12494588" y="2792939"/>
              <a:ext cx="2558692" cy="60431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Select</a:t>
              </a:r>
              <a:r>
                <a:rPr kumimoji="0" lang="en-US" sz="1200" b="0" i="0" u="none" strike="noStrike" kern="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 the image you want to use and click on </a:t>
              </a:r>
              <a:r>
                <a:rPr lang="en-US" sz="1200" b="1" kern="0" dirty="0">
                  <a:latin typeface="+mj-lt"/>
                  <a:cs typeface="Segoe UI Light" panose="020B0502040204020203" pitchFamily="34" charset="0"/>
                </a:rPr>
                <a:t>‘</a:t>
              </a:r>
              <a:r>
                <a:rPr lang="en-US" sz="1200" b="1" kern="0" noProof="0" dirty="0">
                  <a:latin typeface="+mj-lt"/>
                  <a:cs typeface="Segoe UI Light" panose="020B0502040204020203" pitchFamily="34" charset="0"/>
                </a:rPr>
                <a:t>Insert’</a:t>
              </a:r>
              <a:endParaRPr kumimoji="0" lang="nl-NL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endParaRPr>
            </a:p>
          </p:txBody>
        </p:sp>
        <p:sp>
          <p:nvSpPr>
            <p:cNvPr id="24" name="Ovaal 23"/>
            <p:cNvSpPr/>
            <p:nvPr/>
          </p:nvSpPr>
          <p:spPr>
            <a:xfrm>
              <a:off x="12498295" y="430361"/>
              <a:ext cx="359927" cy="3599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5" name="Ovaal 24"/>
            <p:cNvSpPr/>
            <p:nvPr/>
          </p:nvSpPr>
          <p:spPr>
            <a:xfrm>
              <a:off x="12498295" y="2324903"/>
              <a:ext cx="359927" cy="3599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26" name="Rechte verbindingslijn 25"/>
            <p:cNvCxnSpPr/>
            <p:nvPr/>
          </p:nvCxnSpPr>
          <p:spPr>
            <a:xfrm>
              <a:off x="12496666" y="288269"/>
              <a:ext cx="2556613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27" name="Rechte verbindingslijn 26"/>
            <p:cNvCxnSpPr/>
            <p:nvPr/>
          </p:nvCxnSpPr>
          <p:spPr>
            <a:xfrm>
              <a:off x="12496327" y="2167521"/>
              <a:ext cx="2556952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28" name="Rechte verbindingslijn 27"/>
            <p:cNvCxnSpPr/>
            <p:nvPr/>
          </p:nvCxnSpPr>
          <p:spPr>
            <a:xfrm>
              <a:off x="12496666" y="4022832"/>
              <a:ext cx="2556613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pic>
          <p:nvPicPr>
            <p:cNvPr id="29" name="Icoontje afbeeldi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05025" y="1459905"/>
              <a:ext cx="521075" cy="521075"/>
            </a:xfrm>
            <a:prstGeom prst="rect">
              <a:avLst/>
            </a:prstGeom>
          </p:spPr>
        </p:pic>
        <p:sp>
          <p:nvSpPr>
            <p:cNvPr id="30" name="Tekstvak 33"/>
            <p:cNvSpPr txBox="1"/>
            <p:nvPr/>
          </p:nvSpPr>
          <p:spPr>
            <a:xfrm>
              <a:off x="12494588" y="4699050"/>
              <a:ext cx="2558692" cy="72197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 dirty="0">
                  <a:latin typeface="+mj-lt"/>
                  <a:cs typeface="Segoe UI Light" panose="020B0502040204020203" pitchFamily="34" charset="0"/>
                </a:rPr>
                <a:t>If you want to scale or drag the image go to </a:t>
              </a:r>
              <a:r>
                <a:rPr lang="en-US" sz="1200" b="1" kern="0" dirty="0">
                  <a:latin typeface="+mj-lt"/>
                  <a:cs typeface="Segoe UI Light" panose="020B0502040204020203" pitchFamily="34" charset="0"/>
                </a:rPr>
                <a:t>‘Picture Tools’ </a:t>
              </a:r>
              <a:r>
                <a:rPr lang="en-US" sz="1200" kern="0" dirty="0">
                  <a:latin typeface="+mj-lt"/>
                  <a:cs typeface="Segoe UI Light" panose="020B0502040204020203" pitchFamily="34" charset="0"/>
                </a:rPr>
                <a:t>and click on </a:t>
              </a:r>
              <a:r>
                <a:rPr lang="en-US" sz="1200" b="1" kern="0" dirty="0">
                  <a:latin typeface="+mj-lt"/>
                  <a:cs typeface="Segoe UI Light" panose="020B0502040204020203" pitchFamily="34" charset="0"/>
                </a:rPr>
                <a:t>‘Crop’</a:t>
              </a:r>
              <a:endParaRPr lang="nl-NL" sz="1200" b="1" kern="0" dirty="0">
                <a:latin typeface="+mj-lt"/>
                <a:cs typeface="Segoe UI Light" panose="020B0502040204020203" pitchFamily="34" charset="0"/>
              </a:endParaRPr>
            </a:p>
          </p:txBody>
        </p:sp>
        <p:sp>
          <p:nvSpPr>
            <p:cNvPr id="31" name="Ovaal 30"/>
            <p:cNvSpPr/>
            <p:nvPr/>
          </p:nvSpPr>
          <p:spPr>
            <a:xfrm>
              <a:off x="12498295" y="4182753"/>
              <a:ext cx="359927" cy="3599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3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endParaRPr>
            </a:p>
          </p:txBody>
        </p:sp>
        <p:cxnSp>
          <p:nvCxnSpPr>
            <p:cNvPr id="32" name="Rechte verbindingslijn 31"/>
            <p:cNvCxnSpPr/>
            <p:nvPr/>
          </p:nvCxnSpPr>
          <p:spPr>
            <a:xfrm>
              <a:off x="12496666" y="6856746"/>
              <a:ext cx="2556613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33" name="Groep 1342"/>
            <p:cNvGrpSpPr/>
            <p:nvPr/>
          </p:nvGrpSpPr>
          <p:grpSpPr>
            <a:xfrm>
              <a:off x="12491729" y="3471416"/>
              <a:ext cx="1114138" cy="297656"/>
              <a:chOff x="13560784" y="3471416"/>
              <a:chExt cx="1114138" cy="297656"/>
            </a:xfrm>
          </p:grpSpPr>
          <p:sp>
            <p:nvSpPr>
              <p:cNvPr id="34" name="Afgeronde rechthoek 33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35" name="Tekstvak 81"/>
              <p:cNvSpPr txBox="1"/>
              <p:nvPr/>
            </p:nvSpPr>
            <p:spPr>
              <a:xfrm>
                <a:off x="13573594" y="3509590"/>
                <a:ext cx="888311" cy="2308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GB" dirty="0">
                    <a:latin typeface="+mj-lt"/>
                  </a:rPr>
                  <a:t>Insert</a:t>
                </a:r>
              </a:p>
            </p:txBody>
          </p:sp>
          <p:cxnSp>
            <p:nvCxnSpPr>
              <p:cNvPr id="36" name="Rechte verbindingslijn 35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Gelijkbenige driehoek 1346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</p:grpSp>
      <p:sp>
        <p:nvSpPr>
          <p:cNvPr id="45" name="Title placeholder">
            <a:extLst>
              <a:ext uri="{FF2B5EF4-FFF2-40B4-BE49-F238E27FC236}">
                <a16:creationId xmlns:a16="http://schemas.microsoft.com/office/drawing/2014/main" id="{CC026CD7-06E9-B048-95C7-B655F905C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419" y="318527"/>
            <a:ext cx="3934800" cy="88018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6" name="Content placeholder">
            <a:extLst>
              <a:ext uri="{FF2B5EF4-FFF2-40B4-BE49-F238E27FC236}">
                <a16:creationId xmlns:a16="http://schemas.microsoft.com/office/drawing/2014/main" id="{FA9F3D58-31B3-7A4A-833D-5E701F2DE69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06419" y="1413862"/>
            <a:ext cx="3974636" cy="3068524"/>
          </a:xfrm>
        </p:spPr>
        <p:txBody>
          <a:bodyPr/>
          <a:lstStyle>
            <a:lvl1pPr marL="306000" indent="-306000">
              <a:buClr>
                <a:schemeClr val="bg1">
                  <a:lumMod val="50000"/>
                </a:schemeClr>
              </a:buClr>
              <a:buSzPct val="99000"/>
              <a:buFont typeface="Arial" panose="020B0604020202020204" pitchFamily="34" charset="0"/>
              <a:buChar char="•"/>
              <a:defRPr/>
            </a:lvl1pPr>
            <a:lvl2pPr marL="612000" indent="-306000">
              <a:buClr>
                <a:schemeClr val="bg1">
                  <a:lumMod val="50000"/>
                </a:schemeClr>
              </a:buClr>
              <a:buSzPct val="99000"/>
              <a:buFont typeface="Arial" panose="020B0604020202020204" pitchFamily="34" charset="0"/>
              <a:buChar char="•"/>
              <a:defRPr/>
            </a:lvl2pPr>
            <a:lvl3pPr marL="720000" indent="-108000">
              <a:buClr>
                <a:schemeClr val="bg1">
                  <a:lumMod val="50000"/>
                </a:schemeClr>
              </a:buClr>
              <a:buSzPct val="99000"/>
              <a:buFont typeface="Arial" panose="020B0604020202020204" pitchFamily="34" charset="0"/>
              <a:buChar char="•"/>
              <a:defRPr/>
            </a:lvl3pPr>
            <a:lvl4pPr marL="285750" indent="-285750">
              <a:buClr>
                <a:schemeClr val="bg1">
                  <a:lumMod val="50000"/>
                </a:schemeClr>
              </a:buClr>
              <a:buSzPct val="99000"/>
              <a:buFont typeface="Arial" panose="020B0604020202020204" pitchFamily="34" charset="0"/>
              <a:buChar char="•"/>
              <a:defRPr/>
            </a:lvl4pPr>
            <a:lvl5pPr marL="285750" indent="-285750">
              <a:buClr>
                <a:schemeClr val="bg1">
                  <a:lumMod val="50000"/>
                </a:schemeClr>
              </a:buClr>
              <a:buSzPct val="99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7" name="Afbeelding 46">
            <a:extLst>
              <a:ext uri="{FF2B5EF4-FFF2-40B4-BE49-F238E27FC236}">
                <a16:creationId xmlns:a16="http://schemas.microsoft.com/office/drawing/2014/main" id="{73061A4B-323F-0942-B4FB-06B40347A2A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419" y="1322489"/>
            <a:ext cx="4025900" cy="25400"/>
          </a:xfrm>
          <a:prstGeom prst="rect">
            <a:avLst/>
          </a:prstGeom>
        </p:spPr>
      </p:pic>
      <p:pic>
        <p:nvPicPr>
          <p:cNvPr id="48" name="Afbeelding 47">
            <a:extLst>
              <a:ext uri="{FF2B5EF4-FFF2-40B4-BE49-F238E27FC236}">
                <a16:creationId xmlns:a16="http://schemas.microsoft.com/office/drawing/2014/main" id="{33E982F2-B53F-FC44-B235-CC23F99D2C6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937" y="4631566"/>
            <a:ext cx="4025900" cy="2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929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28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Relationship Id="rId27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306419" y="353796"/>
            <a:ext cx="8532000" cy="7037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noProof="0" dirty="0"/>
              <a:t>Titelstijl van model bewerken</a:t>
            </a:r>
            <a:endParaRPr lang="en-US" noProof="0" dirty="0"/>
          </a:p>
        </p:txBody>
      </p:sp>
      <p:sp>
        <p:nvSpPr>
          <p:cNvPr id="3" name="Object"/>
          <p:cNvSpPr>
            <a:spLocks noGrp="1"/>
          </p:cNvSpPr>
          <p:nvPr>
            <p:ph type="body" idx="1"/>
          </p:nvPr>
        </p:nvSpPr>
        <p:spPr>
          <a:xfrm>
            <a:off x="306419" y="1220164"/>
            <a:ext cx="8532000" cy="32635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Slide number"/>
          <p:cNvSpPr>
            <a:spLocks noGrp="1"/>
          </p:cNvSpPr>
          <p:nvPr>
            <p:ph type="sldNum" sz="quarter" idx="4"/>
          </p:nvPr>
        </p:nvSpPr>
        <p:spPr>
          <a:xfrm>
            <a:off x="306419" y="4806147"/>
            <a:ext cx="344262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53" b="1">
                <a:solidFill>
                  <a:srgbClr val="6F6F6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76304153-AB0A-48EF-9773-766B89829996}" type="slidenum">
              <a:rPr lang="en-US" noProof="1" smtClean="0"/>
              <a:pPr/>
              <a:t>‹nr.›</a:t>
            </a:fld>
            <a:endParaRPr lang="en-US" noProof="1"/>
          </a:p>
        </p:txBody>
      </p:sp>
      <p:sp>
        <p:nvSpPr>
          <p:cNvPr id="5" name="Presentation title"/>
          <p:cNvSpPr>
            <a:spLocks noGrp="1"/>
          </p:cNvSpPr>
          <p:nvPr>
            <p:ph type="ftr" sz="quarter" idx="3"/>
          </p:nvPr>
        </p:nvSpPr>
        <p:spPr>
          <a:xfrm>
            <a:off x="650682" y="4806147"/>
            <a:ext cx="3343388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53">
                <a:solidFill>
                  <a:srgbClr val="6F6F6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noProof="1"/>
          </a:p>
        </p:txBody>
      </p:sp>
      <p:grpSp>
        <p:nvGrpSpPr>
          <p:cNvPr id="10" name="Instructie tekstlevels"/>
          <p:cNvGrpSpPr/>
          <p:nvPr userDrawn="1"/>
        </p:nvGrpSpPr>
        <p:grpSpPr>
          <a:xfrm>
            <a:off x="-3082233" y="-107950"/>
            <a:ext cx="2778062" cy="3752135"/>
            <a:chOff x="-3352799" y="0"/>
            <a:chExt cx="2778062" cy="3752135"/>
          </a:xfrm>
        </p:grpSpPr>
        <p:sp>
          <p:nvSpPr>
            <p:cNvPr id="11" name="Rechthoek 10"/>
            <p:cNvSpPr/>
            <p:nvPr userDrawn="1"/>
          </p:nvSpPr>
          <p:spPr>
            <a:xfrm>
              <a:off x="-3352799" y="0"/>
              <a:ext cx="2778062" cy="38738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180000" rIns="180000" rtlCol="0" anchor="t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TEXT LEVELS</a:t>
              </a:r>
            </a:p>
          </p:txBody>
        </p:sp>
        <p:sp>
          <p:nvSpPr>
            <p:cNvPr id="13" name="Ovaal 12"/>
            <p:cNvSpPr/>
            <p:nvPr userDrawn="1"/>
          </p:nvSpPr>
          <p:spPr>
            <a:xfrm>
              <a:off x="-3115235" y="1833059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4" name="Ovaal 13"/>
            <p:cNvSpPr/>
            <p:nvPr userDrawn="1"/>
          </p:nvSpPr>
          <p:spPr>
            <a:xfrm>
              <a:off x="-3115235" y="2192973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5" name="Ovaal 14"/>
            <p:cNvSpPr/>
            <p:nvPr userDrawn="1"/>
          </p:nvSpPr>
          <p:spPr>
            <a:xfrm>
              <a:off x="-3115235" y="2559463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6" name="Ovaal 15"/>
            <p:cNvSpPr/>
            <p:nvPr userDrawn="1"/>
          </p:nvSpPr>
          <p:spPr>
            <a:xfrm>
              <a:off x="-3115235" y="293253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4</a:t>
              </a:r>
            </a:p>
          </p:txBody>
        </p:sp>
        <p:cxnSp>
          <p:nvCxnSpPr>
            <p:cNvPr id="20" name="Rechte verbindingslijn 19"/>
            <p:cNvCxnSpPr/>
            <p:nvPr userDrawn="1"/>
          </p:nvCxnSpPr>
          <p:spPr>
            <a:xfrm>
              <a:off x="-3144627" y="376500"/>
              <a:ext cx="256988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21" name="Rechte verbindingslijn 20"/>
            <p:cNvCxnSpPr/>
            <p:nvPr userDrawn="1"/>
          </p:nvCxnSpPr>
          <p:spPr>
            <a:xfrm>
              <a:off x="-3144627" y="1610333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22" name="Rechte verbindingslijn 21"/>
            <p:cNvCxnSpPr/>
            <p:nvPr userDrawn="1"/>
          </p:nvCxnSpPr>
          <p:spPr>
            <a:xfrm>
              <a:off x="-3144627" y="3752135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pic>
          <p:nvPicPr>
            <p:cNvPr id="23" name="Picture 3"/>
            <p:cNvPicPr>
              <a:picLocks noChangeAspect="1" noChangeArrowheads="1"/>
            </p:cNvPicPr>
            <p:nvPr userDrawn="1"/>
          </p:nvPicPr>
          <p:blipFill rotWithShape="1"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-3133536" y="967488"/>
              <a:ext cx="516568" cy="46211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4"/>
            <p:cNvPicPr>
              <a:picLocks noChangeAspect="1" noChangeArrowheads="1"/>
            </p:cNvPicPr>
            <p:nvPr userDrawn="1"/>
          </p:nvPicPr>
          <p:blipFill rotWithShape="1"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-3139524" y="548389"/>
              <a:ext cx="521012" cy="338492"/>
            </a:xfrm>
            <a:prstGeom prst="roundRect">
              <a:avLst>
                <a:gd name="adj" fmla="val 8126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5" name="Groep 1340"/>
            <p:cNvGrpSpPr/>
            <p:nvPr userDrawn="1"/>
          </p:nvGrpSpPr>
          <p:grpSpPr>
            <a:xfrm>
              <a:off x="-2238584" y="512847"/>
              <a:ext cx="409108" cy="427699"/>
              <a:chOff x="-1085063" y="758027"/>
              <a:chExt cx="633799" cy="622540"/>
            </a:xfrm>
          </p:grpSpPr>
          <p:sp>
            <p:nvSpPr>
              <p:cNvPr id="50" name="Afgeronde rechthoek 49"/>
              <p:cNvSpPr/>
              <p:nvPr userDrawn="1"/>
            </p:nvSpPr>
            <p:spPr>
              <a:xfrm>
                <a:off x="-108506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rgbClr val="0193C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9B5DA3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51" name="Groep 1370"/>
              <p:cNvGrpSpPr/>
              <p:nvPr userDrawn="1"/>
            </p:nvGrpSpPr>
            <p:grpSpPr>
              <a:xfrm>
                <a:off x="-977746" y="864082"/>
                <a:ext cx="419166" cy="410430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52" name="Rechthoek 51"/>
                <p:cNvSpPr/>
                <p:nvPr userDrawn="1"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9B5DA3"/>
                    </a:solidFill>
                    <a:effectLst/>
                    <a:uLnTx/>
                    <a:uFillTx/>
                    <a:latin typeface="+mj-lt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3" name="Rechthoek 52"/>
                <p:cNvSpPr/>
                <p:nvPr userDrawn="1"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9B5DA3"/>
                    </a:solidFill>
                    <a:effectLst/>
                    <a:uLnTx/>
                    <a:uFillTx/>
                    <a:latin typeface="+mj-lt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4" name="Rechthoek 53"/>
                <p:cNvSpPr/>
                <p:nvPr userDrawn="1"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9B5DA3"/>
                    </a:solidFill>
                    <a:effectLst/>
                    <a:uLnTx/>
                    <a:uFillTx/>
                    <a:latin typeface="+mj-lt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5" name="Rechthoek 54"/>
                <p:cNvSpPr/>
                <p:nvPr userDrawn="1"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9B5DA3"/>
                    </a:solidFill>
                    <a:effectLst/>
                    <a:uLnTx/>
                    <a:uFillTx/>
                    <a:latin typeface="+mj-lt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6" name="Rechthoek 55"/>
                <p:cNvSpPr/>
                <p:nvPr userDrawn="1"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9B5DA3"/>
                    </a:solidFill>
                    <a:effectLst/>
                    <a:uLnTx/>
                    <a:uFillTx/>
                    <a:latin typeface="+mj-lt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7" name="Rechthoek 56"/>
                <p:cNvSpPr/>
                <p:nvPr userDrawn="1"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9B5DA3"/>
                    </a:solidFill>
                    <a:effectLst/>
                    <a:uLnTx/>
                    <a:uFillTx/>
                    <a:latin typeface="+mj-lt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8" name="Rechthoek 57"/>
                <p:cNvSpPr/>
                <p:nvPr userDrawn="1"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9B5DA3"/>
                    </a:solidFill>
                    <a:effectLst/>
                    <a:uLnTx/>
                    <a:uFillTx/>
                    <a:latin typeface="+mj-lt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9" name="Rechthoek 58"/>
                <p:cNvSpPr/>
                <p:nvPr userDrawn="1"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9B5DA3"/>
                    </a:solidFill>
                    <a:effectLst/>
                    <a:uLnTx/>
                    <a:uFillTx/>
                    <a:latin typeface="+mj-lt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60" name="Rechthoek 59"/>
                <p:cNvSpPr/>
                <p:nvPr userDrawn="1"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9B5DA3"/>
                    </a:solidFill>
                    <a:effectLst/>
                    <a:uLnTx/>
                    <a:uFillTx/>
                    <a:latin typeface="+mj-lt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61" name="Rechthoek 60"/>
                <p:cNvSpPr/>
                <p:nvPr userDrawn="1"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9B5DA3"/>
                    </a:solidFill>
                    <a:effectLst/>
                    <a:uLnTx/>
                    <a:uFillTx/>
                    <a:latin typeface="+mj-lt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62" name="Vrije vorm 61"/>
                <p:cNvSpPr/>
                <p:nvPr userDrawn="1"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193C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9B5DA3"/>
                    </a:solidFill>
                    <a:effectLst/>
                    <a:uLnTx/>
                    <a:uFillTx/>
                    <a:latin typeface="+mj-lt"/>
                    <a:cs typeface="Segoe UI Light" panose="020B0502040204020203" pitchFamily="34" charset="0"/>
                  </a:endParaRPr>
                </a:p>
              </p:txBody>
            </p:sp>
          </p:grpSp>
        </p:grpSp>
        <p:grpSp>
          <p:nvGrpSpPr>
            <p:cNvPr id="26" name="Groep 1341"/>
            <p:cNvGrpSpPr/>
            <p:nvPr userDrawn="1"/>
          </p:nvGrpSpPr>
          <p:grpSpPr>
            <a:xfrm>
              <a:off x="-2233988" y="1061225"/>
              <a:ext cx="409108" cy="427699"/>
              <a:chOff x="-1845083" y="758027"/>
              <a:chExt cx="633799" cy="622540"/>
            </a:xfrm>
          </p:grpSpPr>
          <p:sp>
            <p:nvSpPr>
              <p:cNvPr id="37" name="Afgeronde rechthoek 36"/>
              <p:cNvSpPr/>
              <p:nvPr userDrawn="1"/>
            </p:nvSpPr>
            <p:spPr>
              <a:xfrm>
                <a:off x="-184508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rgbClr val="0193C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9B5DA3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38" name="Groep 1357"/>
              <p:cNvGrpSpPr/>
              <p:nvPr userDrawn="1"/>
            </p:nvGrpSpPr>
            <p:grpSpPr>
              <a:xfrm>
                <a:off x="-1737766" y="864082"/>
                <a:ext cx="419166" cy="410430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39" name="Rechthoek 38"/>
                <p:cNvSpPr/>
                <p:nvPr userDrawn="1"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9B5DA3"/>
                    </a:solidFill>
                    <a:effectLst/>
                    <a:uLnTx/>
                    <a:uFillTx/>
                    <a:latin typeface="+mj-lt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0" name="Rechthoek 39"/>
                <p:cNvSpPr/>
                <p:nvPr userDrawn="1"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9B5DA3"/>
                    </a:solidFill>
                    <a:effectLst/>
                    <a:uLnTx/>
                    <a:uFillTx/>
                    <a:latin typeface="+mj-lt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1" name="Rechthoek 40"/>
                <p:cNvSpPr/>
                <p:nvPr userDrawn="1"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9B5DA3"/>
                    </a:solidFill>
                    <a:effectLst/>
                    <a:uLnTx/>
                    <a:uFillTx/>
                    <a:latin typeface="+mj-lt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2" name="Rechthoek 41"/>
                <p:cNvSpPr/>
                <p:nvPr userDrawn="1"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9B5DA3"/>
                    </a:solidFill>
                    <a:effectLst/>
                    <a:uLnTx/>
                    <a:uFillTx/>
                    <a:latin typeface="+mj-lt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3" name="Rechthoek 42"/>
                <p:cNvSpPr/>
                <p:nvPr userDrawn="1"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9B5DA3"/>
                    </a:solidFill>
                    <a:effectLst/>
                    <a:uLnTx/>
                    <a:uFillTx/>
                    <a:latin typeface="+mj-lt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4" name="Rechthoek 43"/>
                <p:cNvSpPr/>
                <p:nvPr userDrawn="1"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9B5DA3"/>
                    </a:solidFill>
                    <a:effectLst/>
                    <a:uLnTx/>
                    <a:uFillTx/>
                    <a:latin typeface="+mj-lt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5" name="Rechthoek 44"/>
                <p:cNvSpPr/>
                <p:nvPr userDrawn="1"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9B5DA3"/>
                    </a:solidFill>
                    <a:effectLst/>
                    <a:uLnTx/>
                    <a:uFillTx/>
                    <a:latin typeface="+mj-lt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6" name="Rechthoek 45"/>
                <p:cNvSpPr/>
                <p:nvPr userDrawn="1"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9B5DA3"/>
                    </a:solidFill>
                    <a:effectLst/>
                    <a:uLnTx/>
                    <a:uFillTx/>
                    <a:latin typeface="+mj-lt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7" name="Rechthoek 46"/>
                <p:cNvSpPr/>
                <p:nvPr userDrawn="1"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9B5DA3"/>
                    </a:solidFill>
                    <a:effectLst/>
                    <a:uLnTx/>
                    <a:uFillTx/>
                    <a:latin typeface="+mj-lt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8" name="Rechthoek 47"/>
                <p:cNvSpPr/>
                <p:nvPr userDrawn="1"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9B5DA3"/>
                    </a:solidFill>
                    <a:effectLst/>
                    <a:uLnTx/>
                    <a:uFillTx/>
                    <a:latin typeface="+mj-lt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9" name="Vrije vorm 48"/>
                <p:cNvSpPr/>
                <p:nvPr userDrawn="1"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193C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9B5DA3"/>
                    </a:solidFill>
                    <a:effectLst/>
                    <a:uLnTx/>
                    <a:uFillTx/>
                    <a:latin typeface="+mj-lt"/>
                    <a:cs typeface="Segoe UI Light" panose="020B0502040204020203" pitchFamily="34" charset="0"/>
                  </a:endParaRPr>
                </a:p>
              </p:txBody>
            </p:sp>
          </p:grpSp>
        </p:grpSp>
        <p:cxnSp>
          <p:nvCxnSpPr>
            <p:cNvPr id="27" name="Rechte verbindingslijn 26"/>
            <p:cNvCxnSpPr/>
            <p:nvPr userDrawn="1"/>
          </p:nvCxnSpPr>
          <p:spPr>
            <a:xfrm>
              <a:off x="-2977008" y="1107166"/>
              <a:ext cx="743020" cy="167909"/>
            </a:xfrm>
            <a:prstGeom prst="line">
              <a:avLst/>
            </a:prstGeom>
            <a:noFill/>
            <a:ln w="9525" cap="flat" cmpd="sng" algn="ctr">
              <a:solidFill>
                <a:srgbClr val="0193CF"/>
              </a:solidFill>
              <a:prstDash val="solid"/>
              <a:headEnd type="oval"/>
            </a:ln>
            <a:effectLst/>
          </p:spPr>
        </p:cxnSp>
        <p:cxnSp>
          <p:nvCxnSpPr>
            <p:cNvPr id="28" name="Rechte verbindingslijn 27"/>
            <p:cNvCxnSpPr/>
            <p:nvPr userDrawn="1"/>
          </p:nvCxnSpPr>
          <p:spPr>
            <a:xfrm flipV="1">
              <a:off x="-2741856" y="726697"/>
              <a:ext cx="503272" cy="299284"/>
            </a:xfrm>
            <a:prstGeom prst="line">
              <a:avLst/>
            </a:prstGeom>
            <a:noFill/>
            <a:ln w="9525" cap="flat" cmpd="sng" algn="ctr">
              <a:solidFill>
                <a:srgbClr val="0193CF"/>
              </a:solidFill>
              <a:prstDash val="solid"/>
              <a:headEnd type="oval"/>
            </a:ln>
            <a:effectLst/>
          </p:spPr>
        </p:cxnSp>
        <p:sp>
          <p:nvSpPr>
            <p:cNvPr id="29" name="Textfield placeholder"/>
            <p:cNvSpPr txBox="1">
              <a:spLocks/>
            </p:cNvSpPr>
            <p:nvPr userDrawn="1"/>
          </p:nvSpPr>
          <p:spPr>
            <a:xfrm>
              <a:off x="-1631706" y="512848"/>
              <a:ext cx="1043877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4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Level up</a:t>
              </a:r>
            </a:p>
          </p:txBody>
        </p:sp>
        <p:sp>
          <p:nvSpPr>
            <p:cNvPr id="30" name="Textfield placeholder"/>
            <p:cNvSpPr txBox="1">
              <a:spLocks/>
            </p:cNvSpPr>
            <p:nvPr userDrawn="1"/>
          </p:nvSpPr>
          <p:spPr>
            <a:xfrm>
              <a:off x="-1631706" y="1061226"/>
              <a:ext cx="1056968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4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Level down</a:t>
              </a:r>
            </a:p>
          </p:txBody>
        </p:sp>
        <p:sp>
          <p:nvSpPr>
            <p:cNvPr id="31" name="Ovaal 30"/>
            <p:cNvSpPr/>
            <p:nvPr userDrawn="1"/>
          </p:nvSpPr>
          <p:spPr>
            <a:xfrm>
              <a:off x="-3115235" y="329902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5</a:t>
              </a:r>
            </a:p>
          </p:txBody>
        </p:sp>
      </p:grpSp>
      <p:sp>
        <p:nvSpPr>
          <p:cNvPr id="63" name="Object"/>
          <p:cNvSpPr txBox="1">
            <a:spLocks/>
          </p:cNvSpPr>
          <p:nvPr userDrawn="1"/>
        </p:nvSpPr>
        <p:spPr>
          <a:xfrm>
            <a:off x="-2347946" y="1623792"/>
            <a:ext cx="2129810" cy="25582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06000" indent="-306000" algn="l" defTabSz="685244" rtl="0" eaLnBrk="1" latinLnBrk="0" hangingPunct="1">
              <a:lnSpc>
                <a:spcPts val="2449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Tx/>
              <a:buBlip>
                <a:blip r:embed="rId25"/>
              </a:buBlip>
              <a:defRPr sz="16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12000" indent="-306000" algn="l" defTabSz="685244" rtl="0" eaLnBrk="1" latinLnBrk="0" hangingPunct="1">
              <a:lnSpc>
                <a:spcPts val="2449"/>
              </a:lnSpc>
              <a:spcBef>
                <a:spcPts val="0"/>
              </a:spcBef>
              <a:buClr>
                <a:schemeClr val="bg1"/>
              </a:buClr>
              <a:buSzPct val="100000"/>
              <a:buFontTx/>
              <a:buBlip>
                <a:blip r:embed="rId26"/>
              </a:buBlip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20000" indent="-108000" algn="l" defTabSz="685244" rtl="0" eaLnBrk="1" latinLnBrk="0" hangingPunct="1">
              <a:lnSpc>
                <a:spcPts val="2449"/>
              </a:lnSpc>
              <a:spcBef>
                <a:spcPts val="0"/>
              </a:spcBef>
              <a:buClrTx/>
              <a:buFont typeface="Arial" panose="020B0604020202020204" pitchFamily="34" charset="0"/>
              <a:buChar char="-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244" rtl="0" eaLnBrk="1" latinLnBrk="0" hangingPunct="1">
              <a:lnSpc>
                <a:spcPts val="2449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Arial" panose="020B0604020202020204" pitchFamily="34" charset="0"/>
              <a:buChar char="'"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244" rtl="0" eaLnBrk="1" latinLnBrk="0" hangingPunct="1">
              <a:lnSpc>
                <a:spcPts val="2449"/>
              </a:lnSpc>
              <a:spcBef>
                <a:spcPts val="0"/>
              </a:spcBef>
              <a:buClr>
                <a:schemeClr val="bg1"/>
              </a:buClr>
              <a:buSzPct val="25000"/>
              <a:buFont typeface="Arial" panose="020B0604020202020204" pitchFamily="34" charset="0"/>
              <a:buChar char="'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4422" indent="-171311" algn="l" defTabSz="68524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7045" indent="-171311" algn="l" defTabSz="68524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69667" indent="-171311" algn="l" defTabSz="68524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2290" indent="-171311" algn="l" defTabSz="68524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6000" indent="-306000">
              <a:lnSpc>
                <a:spcPct val="200000"/>
              </a:lnSpc>
              <a:buClr>
                <a:schemeClr val="bg1">
                  <a:lumMod val="50000"/>
                </a:schemeClr>
              </a:buClr>
              <a:buSzPct val="99000"/>
              <a:buFont typeface="Arial" panose="020B0604020202020204" pitchFamily="34" charset="0"/>
              <a:buChar char="•"/>
            </a:pPr>
            <a:r>
              <a:rPr lang="en-US" sz="1200" dirty="0"/>
              <a:t>Bullet (16pt)</a:t>
            </a:r>
          </a:p>
          <a:p>
            <a:pPr marL="612000" lvl="1" indent="-306000">
              <a:lnSpc>
                <a:spcPct val="200000"/>
              </a:lnSpc>
              <a:buClr>
                <a:schemeClr val="bg1">
                  <a:lumMod val="50000"/>
                </a:schemeClr>
              </a:buClr>
              <a:buSzPct val="99000"/>
              <a:buFont typeface="Arial" panose="020B0604020202020204" pitchFamily="34" charset="0"/>
              <a:buChar char="•"/>
            </a:pPr>
            <a:r>
              <a:rPr lang="en-US" sz="1200" dirty="0"/>
              <a:t>Sub-bullet (16pt)</a:t>
            </a:r>
          </a:p>
          <a:p>
            <a:pPr marL="720000" lvl="2" indent="-108000">
              <a:lnSpc>
                <a:spcPct val="200000"/>
              </a:lnSpc>
              <a:buClr>
                <a:schemeClr val="bg1">
                  <a:lumMod val="50000"/>
                </a:schemeClr>
              </a:buClr>
              <a:buSzPct val="99000"/>
              <a:buFont typeface="Arial" panose="020B0604020202020204" pitchFamily="34" charset="0"/>
              <a:buChar char="•"/>
            </a:pPr>
            <a:r>
              <a:rPr lang="en-US" sz="1200" dirty="0"/>
              <a:t>Sub-bullet (16pt)</a:t>
            </a:r>
          </a:p>
          <a:p>
            <a:pPr marL="171450" lvl="3" indent="-171450">
              <a:lnSpc>
                <a:spcPct val="200000"/>
              </a:lnSpc>
              <a:buClr>
                <a:schemeClr val="bg1">
                  <a:lumMod val="50000"/>
                </a:schemeClr>
              </a:buClr>
              <a:buSzPct val="99000"/>
              <a:buFont typeface="Arial" panose="020B0604020202020204" pitchFamily="34" charset="0"/>
              <a:buChar char="•"/>
            </a:pPr>
            <a:r>
              <a:rPr lang="en-US" sz="1200" dirty="0"/>
              <a:t>Subtitle / Intro</a:t>
            </a:r>
            <a:r>
              <a:rPr lang="en-US" sz="1200" baseline="0" dirty="0"/>
              <a:t> text (16pt)</a:t>
            </a:r>
            <a:endParaRPr lang="en-US" sz="1200" dirty="0"/>
          </a:p>
          <a:p>
            <a:pPr marL="171450" lvl="4" indent="-171450">
              <a:lnSpc>
                <a:spcPct val="200000"/>
              </a:lnSpc>
              <a:buClr>
                <a:schemeClr val="bg1">
                  <a:lumMod val="50000"/>
                </a:schemeClr>
              </a:buClr>
              <a:buSzPct val="99000"/>
              <a:buFont typeface="Arial" panose="020B0604020202020204" pitchFamily="34" charset="0"/>
              <a:buChar char="•"/>
            </a:pPr>
            <a:r>
              <a:rPr lang="en-US" sz="1200" dirty="0"/>
              <a:t>Basic</a:t>
            </a:r>
            <a:r>
              <a:rPr lang="en-US" sz="1200" baseline="0" dirty="0"/>
              <a:t> text (16pt)</a:t>
            </a:r>
            <a:endParaRPr lang="en-US" sz="1200" dirty="0"/>
          </a:p>
        </p:txBody>
      </p:sp>
      <p:pic>
        <p:nvPicPr>
          <p:cNvPr id="64" name="Afbeelding 63">
            <a:extLst>
              <a:ext uri="{FF2B5EF4-FFF2-40B4-BE49-F238E27FC236}">
                <a16:creationId xmlns:a16="http://schemas.microsoft.com/office/drawing/2014/main" id="{67E9B85B-2893-B04B-9163-62E20AFE186C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1082" y="4822649"/>
            <a:ext cx="602983" cy="197995"/>
          </a:xfrm>
          <a:prstGeom prst="rect">
            <a:avLst/>
          </a:prstGeom>
        </p:spPr>
      </p:pic>
      <p:sp>
        <p:nvSpPr>
          <p:cNvPr id="65" name="Presentation title placeholder">
            <a:extLst>
              <a:ext uri="{FF2B5EF4-FFF2-40B4-BE49-F238E27FC236}">
                <a16:creationId xmlns:a16="http://schemas.microsoft.com/office/drawing/2014/main" id="{5D829AB7-DA8C-7F49-9871-77ED7D1B40E7}"/>
              </a:ext>
            </a:extLst>
          </p:cNvPr>
          <p:cNvSpPr txBox="1">
            <a:spLocks/>
          </p:cNvSpPr>
          <p:nvPr userDrawn="1"/>
        </p:nvSpPr>
        <p:spPr>
          <a:xfrm>
            <a:off x="4324865" y="4806147"/>
            <a:ext cx="616217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l-NL"/>
            </a:defPPr>
            <a:lvl1pPr marL="0" algn="l" defTabSz="685733" rtl="0" eaLnBrk="1" latinLnBrk="0" hangingPunct="1">
              <a:defRPr sz="953" kern="1200">
                <a:solidFill>
                  <a:srgbClr val="6F6F6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867" algn="l" defTabSz="68573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33" algn="l" defTabSz="68573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00" algn="l" defTabSz="68573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467" algn="l" defTabSz="68573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333" algn="l" defTabSz="68573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200" algn="l" defTabSz="68573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067" algn="l" defTabSz="68573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934" algn="l" defTabSz="68573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noProof="1">
                <a:solidFill>
                  <a:schemeClr val="bg1">
                    <a:lumMod val="50000"/>
                  </a:schemeClr>
                </a:solidFill>
              </a:rPr>
              <a:t>Onderdeel van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4903E351-381B-4E44-A8C0-FC64CABCC9FB}"/>
              </a:ext>
            </a:extLst>
          </p:cNvPr>
          <p:cNvSpPr/>
          <p:nvPr userDrawn="1"/>
        </p:nvSpPr>
        <p:spPr>
          <a:xfrm>
            <a:off x="8188411" y="4677457"/>
            <a:ext cx="172994" cy="128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2" name="Afbeelding 31">
            <a:extLst>
              <a:ext uri="{FF2B5EF4-FFF2-40B4-BE49-F238E27FC236}">
                <a16:creationId xmlns:a16="http://schemas.microsoft.com/office/drawing/2014/main" id="{8EA0FB51-AB56-0944-AF21-F63177BF36A3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6667" y="4749727"/>
            <a:ext cx="371752" cy="34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308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7" r:id="rId2"/>
    <p:sldLayoutId id="2147483710" r:id="rId3"/>
    <p:sldLayoutId id="2147483711" r:id="rId4"/>
    <p:sldLayoutId id="2147483712" r:id="rId5"/>
    <p:sldLayoutId id="2147483679" r:id="rId6"/>
    <p:sldLayoutId id="2147483668" r:id="rId7"/>
    <p:sldLayoutId id="2147483680" r:id="rId8"/>
    <p:sldLayoutId id="2147483669" r:id="rId9"/>
    <p:sldLayoutId id="2147483713" r:id="rId10"/>
    <p:sldLayoutId id="2147483681" r:id="rId11"/>
    <p:sldLayoutId id="2147483682" r:id="rId12"/>
    <p:sldLayoutId id="2147483683" r:id="rId13"/>
    <p:sldLayoutId id="2147483674" r:id="rId14"/>
    <p:sldLayoutId id="2147483675" r:id="rId15"/>
    <p:sldLayoutId id="2147483676" r:id="rId16"/>
    <p:sldLayoutId id="2147483684" r:id="rId17"/>
    <p:sldLayoutId id="2147483685" r:id="rId18"/>
    <p:sldLayoutId id="2147483677" r:id="rId19"/>
    <p:sldLayoutId id="2147483678" r:id="rId20"/>
  </p:sldLayoutIdLst>
  <p:hf hdr="0"/>
  <p:txStyles>
    <p:titleStyle>
      <a:lvl1pPr algn="l" defTabSz="685244" rtl="0" eaLnBrk="1" latinLnBrk="0" hangingPunct="1">
        <a:lnSpc>
          <a:spcPts val="3447"/>
        </a:lnSpc>
        <a:spcBef>
          <a:spcPct val="0"/>
        </a:spcBef>
        <a:buNone/>
        <a:defRPr sz="2998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06000" indent="-306000" algn="l" defTabSz="685244" rtl="0" eaLnBrk="1" latinLnBrk="0" hangingPunct="1">
        <a:lnSpc>
          <a:spcPts val="2449"/>
        </a:lnSpc>
        <a:spcBef>
          <a:spcPts val="0"/>
        </a:spcBef>
        <a:spcAft>
          <a:spcPts val="0"/>
        </a:spcAft>
        <a:buClr>
          <a:schemeClr val="bg1">
            <a:lumMod val="50000"/>
          </a:schemeClr>
        </a:buClr>
        <a:buSzPct val="99000"/>
        <a:buFont typeface="Arial" panose="020B0604020202020204" pitchFamily="34" charset="0"/>
        <a:buChar char="•"/>
        <a:defRPr sz="160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612000" indent="-306000" algn="l" defTabSz="685244" rtl="0" eaLnBrk="1" latinLnBrk="0" hangingPunct="1">
        <a:lnSpc>
          <a:spcPts val="2449"/>
        </a:lnSpc>
        <a:spcBef>
          <a:spcPts val="0"/>
        </a:spcBef>
        <a:buClr>
          <a:schemeClr val="bg1">
            <a:lumMod val="50000"/>
          </a:schemeClr>
        </a:buClr>
        <a:buSzPct val="99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720000" indent="-108000" algn="l" defTabSz="685244" rtl="0" eaLnBrk="1" latinLnBrk="0" hangingPunct="1">
        <a:lnSpc>
          <a:spcPts val="2449"/>
        </a:lnSpc>
        <a:spcBef>
          <a:spcPts val="0"/>
        </a:spcBef>
        <a:buClr>
          <a:schemeClr val="bg1">
            <a:lumMod val="50000"/>
          </a:schemeClr>
        </a:buClr>
        <a:buSzPct val="99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285750" indent="-285750" algn="l" defTabSz="685244" rtl="0" eaLnBrk="1" latinLnBrk="0" hangingPunct="1">
        <a:lnSpc>
          <a:spcPts val="2449"/>
        </a:lnSpc>
        <a:spcBef>
          <a:spcPts val="0"/>
        </a:spcBef>
        <a:spcAft>
          <a:spcPts val="0"/>
        </a:spcAft>
        <a:buClr>
          <a:schemeClr val="bg1">
            <a:lumMod val="50000"/>
          </a:schemeClr>
        </a:buClr>
        <a:buSzPct val="99000"/>
        <a:buFont typeface="Arial" panose="020B0604020202020204" pitchFamily="34" charset="0"/>
        <a:buChar char="•"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4pPr>
      <a:lvl5pPr marL="285750" indent="-285750" algn="l" defTabSz="685244" rtl="0" eaLnBrk="1" latinLnBrk="0" hangingPunct="1">
        <a:lnSpc>
          <a:spcPts val="2449"/>
        </a:lnSpc>
        <a:spcBef>
          <a:spcPts val="0"/>
        </a:spcBef>
        <a:buClr>
          <a:schemeClr val="bg1">
            <a:lumMod val="50000"/>
          </a:schemeClr>
        </a:buClr>
        <a:buSzPct val="99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84422" indent="-171311" algn="l" defTabSz="68524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227045" indent="-171311" algn="l" defTabSz="68524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569667" indent="-171311" algn="l" defTabSz="68524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912290" indent="-171311" algn="l" defTabSz="68524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24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1pPr>
      <a:lvl2pPr marL="342622" algn="l" defTabSz="68524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85244" algn="l" defTabSz="68524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1027867" algn="l" defTabSz="68524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370489" algn="l" defTabSz="68524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713111" algn="l" defTabSz="68524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5733" algn="l" defTabSz="68524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398356" algn="l" defTabSz="68524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40978" algn="l" defTabSz="68524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u.nl/ondernemen/4476618/installatiebranche-tekort-15000-vakmensen-komende-vier-jaar.html" TargetMode="Externa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_popup?v=w8QVBBigFSs&amp;autoplay=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0.jpeg"/><Relationship Id="rId4" Type="http://schemas.openxmlformats.org/officeDocument/2006/relationships/hyperlink" Target="https://www.youtube.com/embed/Wja2fc8gd68?&amp;autoplay=1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embed/vTbLBlyZJSA" TargetMode="External"/><Relationship Id="rId3" Type="http://schemas.openxmlformats.org/officeDocument/2006/relationships/hyperlink" Target="https://www.youtube.com/embed/bUBaPnxWjhk" TargetMode="External"/><Relationship Id="rId7" Type="http://schemas.openxmlformats.org/officeDocument/2006/relationships/hyperlink" Target="https://www.youtube.com/embed/z64eajJe2ow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embed/xCHjBlHMyEQ" TargetMode="External"/><Relationship Id="rId11" Type="http://schemas.openxmlformats.org/officeDocument/2006/relationships/hyperlink" Target="https://www.youtube.com/embed/6TbXJurK0f0" TargetMode="External"/><Relationship Id="rId5" Type="http://schemas.openxmlformats.org/officeDocument/2006/relationships/hyperlink" Target="https://www.youtube.com/embed/XVD7nKKXzOA" TargetMode="External"/><Relationship Id="rId10" Type="http://schemas.openxmlformats.org/officeDocument/2006/relationships/hyperlink" Target="https://www.youtube.com/embed/EvttfES_8ZU" TargetMode="External"/><Relationship Id="rId4" Type="http://schemas.openxmlformats.org/officeDocument/2006/relationships/hyperlink" Target="https://www.youtube.com/embed/ZcQ1JMtZ1PU" TargetMode="External"/><Relationship Id="rId9" Type="http://schemas.openxmlformats.org/officeDocument/2006/relationships/hyperlink" Target="https://www.youtube.com/embed/VL_uzO26uPw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hyperlink" Target="https://www.youtube.com/watch_popup?v=6TbXJurK0f0" TargetMode="External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ndertitel 14">
            <a:extLst>
              <a:ext uri="{FF2B5EF4-FFF2-40B4-BE49-F238E27FC236}">
                <a16:creationId xmlns:a16="http://schemas.microsoft.com/office/drawing/2014/main" id="{594AAF96-9DB1-1B42-A488-FFB8CC4C13F8}"/>
              </a:ext>
            </a:extLst>
          </p:cNvPr>
          <p:cNvSpPr>
            <a:spLocks noGrp="1"/>
          </p:cNvSpPr>
          <p:nvPr>
            <p:ph type="subTitle" sz="quarter" idx="14"/>
          </p:nvPr>
        </p:nvSpPr>
        <p:spPr/>
        <p:txBody>
          <a:bodyPr/>
          <a:lstStyle/>
          <a:p>
            <a:r>
              <a:rPr lang="nl-NL" sz="1800" b="1" dirty="0">
                <a:solidFill>
                  <a:srgbClr val="FF0000"/>
                </a:solidFill>
              </a:rPr>
              <a:t>                 INSTALLATIETECHNIEK</a:t>
            </a:r>
            <a:r>
              <a:rPr lang="nl-NL" sz="1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D775409-01B3-684D-BCD2-35FFCCCA3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/>
              <a:t>WELKOM OP DE AFDELING INSTALLATIETECHNIEK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A9D8681-8AC6-5E4D-8E86-0FD082400FC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noProof="1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215F7E6-3CC0-6E47-81BC-B55C6659F63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76304153-AB0A-48EF-9773-766B89829996}" type="slidenum">
              <a:rPr lang="en-US" noProof="1" smtClean="0"/>
              <a:pPr/>
              <a:t>1</a:t>
            </a:fld>
            <a:endParaRPr lang="en-US" noProof="1"/>
          </a:p>
        </p:txBody>
      </p:sp>
      <p:pic>
        <p:nvPicPr>
          <p:cNvPr id="25" name="Tijdelijke aanduiding voor afbeelding 24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971149"/>
            <a:ext cx="9144000" cy="2822185"/>
          </a:xfr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9F2DFC5D-8CA0-0B45-A08B-A7937E11F92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0182" y="213019"/>
            <a:ext cx="1908708" cy="176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16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7A6C4C31-D886-8445-8E4B-8CE0C8953104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76304153-AB0A-48EF-9773-766B89829996}" type="slidenum">
              <a:rPr lang="en-US" noProof="1" smtClean="0"/>
              <a:pPr/>
              <a:t>10</a:t>
            </a:fld>
            <a:endParaRPr lang="en-US" noProof="1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5637A08-ECB5-4C82-9E03-349AA7C7A6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6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F7B011-0408-254A-A5C3-E431ABF9C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419" y="353796"/>
            <a:ext cx="8532000" cy="542240"/>
          </a:xfrm>
        </p:spPr>
        <p:txBody>
          <a:bodyPr/>
          <a:lstStyle/>
          <a:p>
            <a:r>
              <a:rPr lang="nl-NL" b="1" dirty="0"/>
              <a:t>Wie weet wat installatietechniek is?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9DD6434-73FB-274A-B0A6-0FA8CB2126C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6419" y="1219797"/>
            <a:ext cx="8532000" cy="3379912"/>
          </a:xfrm>
        </p:spPr>
        <p:txBody>
          <a:bodyPr/>
          <a:lstStyle/>
          <a:p>
            <a:r>
              <a:rPr lang="nl-NL" dirty="0"/>
              <a:t>Verwarming</a:t>
            </a:r>
          </a:p>
          <a:p>
            <a:r>
              <a:rPr lang="nl-NL" dirty="0"/>
              <a:t>Dakbedekking</a:t>
            </a:r>
          </a:p>
          <a:p>
            <a:r>
              <a:rPr lang="nl-NL" dirty="0"/>
              <a:t>Lassen van verwarmingsinstallaties</a:t>
            </a:r>
          </a:p>
          <a:p>
            <a:r>
              <a:rPr lang="nl-NL" dirty="0"/>
              <a:t>Warmtepompen</a:t>
            </a:r>
          </a:p>
          <a:p>
            <a:r>
              <a:rPr lang="nl-NL" dirty="0"/>
              <a:t>Zonnecollectors</a:t>
            </a:r>
          </a:p>
          <a:p>
            <a:r>
              <a:rPr lang="nl-NL" dirty="0"/>
              <a:t>Sanitair</a:t>
            </a:r>
          </a:p>
          <a:p>
            <a:r>
              <a:rPr lang="nl-NL" dirty="0"/>
              <a:t>Luchtbehandeling</a:t>
            </a:r>
          </a:p>
          <a:p>
            <a:r>
              <a:rPr lang="nl-NL" dirty="0"/>
              <a:t>Airco en koeltechniek</a:t>
            </a:r>
          </a:p>
          <a:p>
            <a:r>
              <a:rPr lang="nl-NL" dirty="0"/>
              <a:t>Zink</a:t>
            </a:r>
          </a:p>
          <a:p>
            <a:r>
              <a:rPr lang="nl-NL" dirty="0"/>
              <a:t>Zwembaden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CE105EF-1341-4F43-816C-3600C32E15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6304153-AB0A-48EF-9773-766B89829996}" type="slidenum">
              <a:rPr lang="en-US" noProof="1" smtClean="0"/>
              <a:pPr/>
              <a:t>2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6650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1C4FBEAD-67A9-6247-955A-6CAC5DDD696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nl-NL" sz="1800" dirty="0"/>
              <a:t>Installatietechniek </a:t>
            </a:r>
          </a:p>
          <a:p>
            <a:r>
              <a:rPr lang="nl-NL" sz="2000" dirty="0"/>
              <a:t>in vogelvlucht</a:t>
            </a:r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7A6C4C31-D886-8445-8E4B-8CE0C8953104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76304153-AB0A-48EF-9773-766B89829996}" type="slidenum">
              <a:rPr lang="en-US" noProof="1" smtClean="0"/>
              <a:pPr/>
              <a:t>3</a:t>
            </a:fld>
            <a:endParaRPr lang="en-US" noProof="1"/>
          </a:p>
        </p:txBody>
      </p:sp>
      <p:pic>
        <p:nvPicPr>
          <p:cNvPr id="16" name="Picture 8"/>
          <p:cNvPicPr>
            <a:picLocks noGrp="1" noChangeAspect="1" noChangeArrowheads="1"/>
          </p:cNvPicPr>
          <p:nvPr>
            <p:ph type="pic" sz="quarter" idx="2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354" r="15354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Tijdelijke aanduiding voor afbeelding 18">
            <a:extLst>
              <a:ext uri="{FF2B5EF4-FFF2-40B4-BE49-F238E27FC236}">
                <a16:creationId xmlns:a16="http://schemas.microsoft.com/office/drawing/2014/main" id="{014689A0-7A19-104E-9A12-45BC19252AA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9076" y="1980496"/>
            <a:ext cx="2034623" cy="2662530"/>
          </a:xfrm>
        </p:spPr>
      </p:pic>
      <p:pic>
        <p:nvPicPr>
          <p:cNvPr id="29" name="Tijdelijke aanduiding voor afbeelding 28"/>
          <p:cNvPicPr>
            <a:picLocks noGrp="1" noChangeAspect="1"/>
          </p:cNvPicPr>
          <p:nvPr>
            <p:ph type="pic" sz="quarter" idx="2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95361" y="304388"/>
            <a:ext cx="3109912" cy="4338637"/>
          </a:xfrm>
        </p:spPr>
      </p:pic>
      <p:pic>
        <p:nvPicPr>
          <p:cNvPr id="27" name="Picture 8"/>
          <p:cNvPicPr>
            <a:picLocks noGrp="1" noChangeAspect="1" noChangeArrowheads="1"/>
          </p:cNvPicPr>
          <p:nvPr>
            <p:ph type="pic" sz="quarter" idx="17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914" r="8914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9"/>
          <p:cNvPicPr>
            <a:picLocks noGrp="1" noChangeAspect="1" noChangeArrowheads="1"/>
          </p:cNvPicPr>
          <p:nvPr>
            <p:ph type="pic" sz="quarter" idx="2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9875" y="2792413"/>
            <a:ext cx="1644650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47767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1C4FBEAD-67A9-6247-955A-6CAC5DDD696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nl-NL" sz="1800" dirty="0"/>
              <a:t>Installatietechniek </a:t>
            </a:r>
          </a:p>
          <a:p>
            <a:r>
              <a:rPr lang="nl-NL" sz="2000" dirty="0"/>
              <a:t>in vogelvlucht</a:t>
            </a:r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7A6C4C31-D886-8445-8E4B-8CE0C8953104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76304153-AB0A-48EF-9773-766B89829996}" type="slidenum">
              <a:rPr lang="en-US" noProof="1" smtClean="0"/>
              <a:pPr/>
              <a:t>4</a:t>
            </a:fld>
            <a:endParaRPr lang="en-US" noProof="1"/>
          </a:p>
        </p:txBody>
      </p:sp>
      <p:pic>
        <p:nvPicPr>
          <p:cNvPr id="10" name="Tijdelijke aanduiding voor afbeelding 9"/>
          <p:cNvPicPr>
            <a:picLocks noGrp="1" noChangeAspect="1"/>
          </p:cNvPicPr>
          <p:nvPr>
            <p:ph type="pic" sz="quarter" idx="2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92801" y="54509"/>
            <a:ext cx="3504377" cy="4888560"/>
          </a:xfrm>
        </p:spPr>
      </p:pic>
      <p:pic>
        <p:nvPicPr>
          <p:cNvPr id="15" name="Picture 8"/>
          <p:cNvPicPr>
            <a:picLocks noGrp="1" noChangeAspect="1" noChangeArrowheads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39" r="4339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Grp="1" noChangeAspect="1" noChangeArrowheads="1"/>
          </p:cNvPicPr>
          <p:nvPr>
            <p:ph type="pic" sz="quarter" idx="2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/>
          <p:cNvPicPr>
            <a:picLocks noGrp="1" noChangeAspect="1" noChangeArrowheads="1"/>
          </p:cNvPicPr>
          <p:nvPr>
            <p:ph type="pic" sz="quarter" idx="2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27722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7A6C4C31-D886-8445-8E4B-8CE0C8953104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76304153-AB0A-48EF-9773-766B89829996}" type="slidenum">
              <a:rPr lang="en-US" noProof="1" smtClean="0"/>
              <a:pPr/>
              <a:t>5</a:t>
            </a:fld>
            <a:endParaRPr lang="en-US" noProof="1"/>
          </a:p>
        </p:txBody>
      </p:sp>
      <p:sp>
        <p:nvSpPr>
          <p:cNvPr id="21" name="Tijdelijke aanduiding voor inhoud 2">
            <a:extLst>
              <a:ext uri="{FF2B5EF4-FFF2-40B4-BE49-F238E27FC236}">
                <a16:creationId xmlns:a16="http://schemas.microsoft.com/office/drawing/2014/main" id="{0F460740-3451-47C1-9DD2-8BD02399810E}"/>
              </a:ext>
            </a:extLst>
          </p:cNvPr>
          <p:cNvSpPr txBox="1">
            <a:spLocks/>
          </p:cNvSpPr>
          <p:nvPr/>
        </p:nvSpPr>
        <p:spPr>
          <a:xfrm>
            <a:off x="351763" y="881298"/>
            <a:ext cx="8532000" cy="38601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 algn="l" defTabSz="685244" rtl="0" eaLnBrk="1" latinLnBrk="0" hangingPunct="1">
              <a:lnSpc>
                <a:spcPts val="2449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99000"/>
              <a:buFont typeface="Arial" panose="020B0604020202020204" pitchFamily="34" charset="0"/>
              <a:buNone/>
              <a:defRPr sz="16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12000" indent="-306000" algn="l" defTabSz="685244" rtl="0" eaLnBrk="1" latinLnBrk="0" hangingPunct="1">
              <a:lnSpc>
                <a:spcPts val="2449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99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20000" indent="-108000" algn="l" defTabSz="685244" rtl="0" eaLnBrk="1" latinLnBrk="0" hangingPunct="1">
              <a:lnSpc>
                <a:spcPts val="2449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99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85750" indent="-285750" algn="l" defTabSz="685244" rtl="0" eaLnBrk="1" latinLnBrk="0" hangingPunct="1">
              <a:lnSpc>
                <a:spcPts val="2449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99000"/>
              <a:buFont typeface="Arial" panose="020B0604020202020204" pitchFamily="34" charset="0"/>
              <a:buChar char="•"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85750" indent="-285750" algn="l" defTabSz="685244" rtl="0" eaLnBrk="1" latinLnBrk="0" hangingPunct="1">
              <a:lnSpc>
                <a:spcPts val="2449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99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4422" indent="-171311" algn="l" defTabSz="68524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7045" indent="-171311" algn="l" defTabSz="68524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69667" indent="-171311" algn="l" defTabSz="68524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2290" indent="-171311" algn="l" defTabSz="68524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Ambitie van het huidige kabinet om 50.000 woningen per jaar van het gas te halen en te verduurzamen veel te laag’</a:t>
            </a:r>
            <a:br>
              <a:rPr lang="nl-NL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nl-NL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installatietechniek speelt verder een voorname rol bij het energieneutraal maken van gebouwen en wegen</a:t>
            </a:r>
            <a:b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nl-N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Installatiebranche: 'Tekort aan 15.000 vakmensen komende vier jaar ...</a:t>
            </a:r>
            <a:r>
              <a:rPr lang="nl-NL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nl-NL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nl-NL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nl-NL" sz="1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baangarantie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de sector is bijna 100 procent." ...</a:t>
            </a:r>
            <a:b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nl-N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Opmerkelijk: loodgieters tekort in heel Nederland </a:t>
            </a:r>
          </a:p>
          <a:p>
            <a:endParaRPr lang="nl-NL" b="1" dirty="0"/>
          </a:p>
          <a:p>
            <a:endParaRPr lang="nl-NL" dirty="0"/>
          </a:p>
        </p:txBody>
      </p:sp>
      <p:sp>
        <p:nvSpPr>
          <p:cNvPr id="22" name="Titel 1">
            <a:extLst>
              <a:ext uri="{FF2B5EF4-FFF2-40B4-BE49-F238E27FC236}">
                <a16:creationId xmlns:a16="http://schemas.microsoft.com/office/drawing/2014/main" id="{B474DC1A-F97D-4D90-8EC9-58CD9BE570B5}"/>
              </a:ext>
            </a:extLst>
          </p:cNvPr>
          <p:cNvSpPr txBox="1">
            <a:spLocks/>
          </p:cNvSpPr>
          <p:nvPr/>
        </p:nvSpPr>
        <p:spPr>
          <a:xfrm>
            <a:off x="306419" y="160915"/>
            <a:ext cx="8532000" cy="446304"/>
          </a:xfrm>
          <a:prstGeom prst="rect">
            <a:avLst/>
          </a:prstGeom>
        </p:spPr>
        <p:txBody>
          <a:bodyPr/>
          <a:lstStyle>
            <a:lvl1pPr algn="l" defTabSz="685244" rtl="0" eaLnBrk="1" latinLnBrk="0" hangingPunct="1">
              <a:lnSpc>
                <a:spcPts val="3447"/>
              </a:lnSpc>
              <a:spcBef>
                <a:spcPct val="0"/>
              </a:spcBef>
              <a:buNone/>
              <a:defRPr sz="2998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/>
              <a:t>INSTALLATIETECHNIEK IN HET NIEUWS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940828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7A6C4C31-D886-8445-8E4B-8CE0C8953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04153-AB0A-48EF-9773-766B89829996}" type="slidenum">
              <a:rPr lang="en-US" noProof="1" smtClean="0"/>
              <a:pPr/>
              <a:t>6</a:t>
            </a:fld>
            <a:endParaRPr lang="en-US" noProof="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88F309D-48E6-4315-A67F-E5A11E2EA8B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4947" y="180543"/>
            <a:ext cx="3158836" cy="474662"/>
          </a:xfrm>
        </p:spPr>
        <p:txBody>
          <a:bodyPr/>
          <a:lstStyle/>
          <a:p>
            <a:r>
              <a:rPr lang="nl-NL" dirty="0"/>
              <a:t>Wat kan je worden?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2171636-041D-4738-8D80-C608AB9136B5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286328" y="776865"/>
            <a:ext cx="3953164" cy="3952153"/>
          </a:xfrm>
        </p:spPr>
        <p:txBody>
          <a:bodyPr/>
          <a:lstStyle/>
          <a:p>
            <a:pPr>
              <a:buFontTx/>
              <a:buChar char="-"/>
            </a:pPr>
            <a:r>
              <a:rPr lang="nl-NL" dirty="0"/>
              <a:t>Verwarming-monteur</a:t>
            </a:r>
          </a:p>
          <a:p>
            <a:pPr>
              <a:buFontTx/>
              <a:buChar char="-"/>
            </a:pPr>
            <a:r>
              <a:rPr lang="nl-NL" dirty="0"/>
              <a:t>Sanitair-monteur</a:t>
            </a:r>
          </a:p>
          <a:p>
            <a:pPr>
              <a:buFontTx/>
              <a:buChar char="-"/>
            </a:pPr>
            <a:r>
              <a:rPr lang="nl-NL" dirty="0"/>
              <a:t>Airco-monteur</a:t>
            </a:r>
          </a:p>
          <a:p>
            <a:pPr>
              <a:buFontTx/>
              <a:buChar char="-"/>
            </a:pPr>
            <a:r>
              <a:rPr lang="nl-NL" dirty="0"/>
              <a:t>Badkamer-monteur</a:t>
            </a:r>
          </a:p>
          <a:p>
            <a:pPr>
              <a:buFontTx/>
              <a:buChar char="-"/>
            </a:pPr>
            <a:r>
              <a:rPr lang="nl-NL" dirty="0"/>
              <a:t>Leidinggevend-monteur</a:t>
            </a:r>
          </a:p>
          <a:p>
            <a:pPr>
              <a:buFontTx/>
              <a:buChar char="-"/>
            </a:pPr>
            <a:r>
              <a:rPr lang="nl-NL" dirty="0"/>
              <a:t>Meet en regeltechnicus</a:t>
            </a:r>
          </a:p>
          <a:p>
            <a:pPr>
              <a:buFontTx/>
              <a:buChar char="-"/>
            </a:pPr>
            <a:r>
              <a:rPr lang="nl-NL" dirty="0"/>
              <a:t>Lasser en/of samensteller</a:t>
            </a:r>
          </a:p>
          <a:p>
            <a:pPr>
              <a:buFontTx/>
              <a:buChar char="-"/>
            </a:pPr>
            <a:r>
              <a:rPr lang="nl-NL" dirty="0"/>
              <a:t>Dakdekker</a:t>
            </a:r>
          </a:p>
          <a:p>
            <a:pPr>
              <a:buFontTx/>
              <a:buChar char="-"/>
            </a:pPr>
            <a:r>
              <a:rPr lang="nl-NL" dirty="0"/>
              <a:t>Zinkwerker</a:t>
            </a:r>
          </a:p>
          <a:p>
            <a:pPr>
              <a:buFontTx/>
              <a:buChar char="-"/>
            </a:pPr>
            <a:r>
              <a:rPr lang="nl-NL" dirty="0"/>
              <a:t>Projectleider</a:t>
            </a:r>
          </a:p>
          <a:p>
            <a:pPr>
              <a:buFontTx/>
              <a:buChar char="-"/>
            </a:pPr>
            <a:r>
              <a:rPr lang="nl-NL" dirty="0"/>
              <a:t>Tekenaar</a:t>
            </a:r>
          </a:p>
          <a:p>
            <a:pPr>
              <a:buFontTx/>
              <a:buChar char="-"/>
            </a:pPr>
            <a:r>
              <a:rPr lang="nl-NL" dirty="0"/>
              <a:t>Werkvoorbereider</a:t>
            </a:r>
          </a:p>
        </p:txBody>
      </p:sp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id="{EC396C7C-0BFD-4CEF-95E4-2F6E133152B4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" r="8"/>
          <a:stretch>
            <a:fillRect/>
          </a:stretch>
        </p:blipFill>
        <p:spPr>
          <a:xfrm>
            <a:off x="4572000" y="0"/>
            <a:ext cx="4572000" cy="4643438"/>
          </a:xfrm>
        </p:spPr>
      </p:pic>
    </p:spTree>
    <p:extLst>
      <p:ext uri="{BB962C8B-B14F-4D97-AF65-F5344CB8AC3E}">
        <p14:creationId xmlns:p14="http://schemas.microsoft.com/office/powerpoint/2010/main" val="38091068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E293D044-4C88-9142-824E-BF3B1C8CF25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6304153-AB0A-48EF-9773-766B89829996}" type="slidenum">
              <a:rPr lang="en-US" noProof="1" smtClean="0"/>
              <a:pPr/>
              <a:t>7</a:t>
            </a:fld>
            <a:endParaRPr lang="en-US" noProof="1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3211137-CEBA-A94C-B218-CDE46CA57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EE7F36C-5016-1C42-B833-2D986788BEB7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nl-NL" b="1" dirty="0"/>
              <a:t>Luxe badkamers: </a:t>
            </a:r>
          </a:p>
          <a:p>
            <a:pPr>
              <a:buFontTx/>
              <a:buChar char="-"/>
            </a:pPr>
            <a:r>
              <a:rPr lang="nl-NL" dirty="0">
                <a:hlinkClick r:id="rId3"/>
              </a:rPr>
              <a:t>Link filmpje</a:t>
            </a:r>
            <a:endParaRPr lang="nl-NL" dirty="0"/>
          </a:p>
          <a:p>
            <a:pPr>
              <a:buFontTx/>
              <a:buChar char="-"/>
            </a:pPr>
            <a:endParaRPr lang="nl-NL" dirty="0"/>
          </a:p>
          <a:p>
            <a:pPr>
              <a:buFontTx/>
              <a:buChar char="-"/>
            </a:pPr>
            <a:endParaRPr lang="nl-NL" b="1" dirty="0"/>
          </a:p>
          <a:p>
            <a:pPr>
              <a:buFontTx/>
              <a:buChar char="-"/>
            </a:pPr>
            <a:r>
              <a:rPr lang="nl-NL" b="1" dirty="0"/>
              <a:t>Werkvoorbereider: </a:t>
            </a:r>
          </a:p>
          <a:p>
            <a:pPr>
              <a:buFontTx/>
              <a:buChar char="-"/>
            </a:pPr>
            <a:r>
              <a:rPr lang="nl-NL" b="1" dirty="0">
                <a:hlinkClick r:id="rId4"/>
              </a:rPr>
              <a:t>Link filmpje</a:t>
            </a:r>
            <a:endParaRPr lang="nl-NL" dirty="0"/>
          </a:p>
          <a:p>
            <a:pPr>
              <a:buFontTx/>
              <a:buChar char="-"/>
            </a:pPr>
            <a:endParaRPr lang="nl-NL" dirty="0"/>
          </a:p>
          <a:p>
            <a:endParaRPr lang="nl-NL" dirty="0"/>
          </a:p>
        </p:txBody>
      </p:sp>
      <p:pic>
        <p:nvPicPr>
          <p:cNvPr id="10" name="Tijdelijke aanduiding voor afbeelding 9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4535488" y="36513"/>
            <a:ext cx="4645025" cy="4572000"/>
          </a:xfrm>
        </p:spPr>
      </p:pic>
    </p:spTree>
    <p:extLst>
      <p:ext uri="{BB962C8B-B14F-4D97-AF65-F5344CB8AC3E}">
        <p14:creationId xmlns:p14="http://schemas.microsoft.com/office/powerpoint/2010/main" val="335232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F7B011-0408-254A-A5C3-E431ABF9C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36" y="353796"/>
            <a:ext cx="9033163" cy="542240"/>
          </a:xfrm>
        </p:spPr>
        <p:txBody>
          <a:bodyPr/>
          <a:lstStyle/>
          <a:p>
            <a:r>
              <a:rPr lang="nl-NL" b="1" dirty="0"/>
              <a:t>Installatietechniek belangrijk vakgebied voor ons?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9DD6434-73FB-274A-B0A6-0FA8CB2126C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6419" y="1219797"/>
            <a:ext cx="8532000" cy="3379912"/>
          </a:xfrm>
        </p:spPr>
        <p:txBody>
          <a:bodyPr/>
          <a:lstStyle/>
          <a:p>
            <a:r>
              <a:rPr lang="nl-NL" dirty="0">
                <a:solidFill>
                  <a:schemeClr val="tx2"/>
                </a:solidFill>
                <a:hlinkClick r:id="rId3"/>
              </a:rPr>
              <a:t>Warmtepomp</a:t>
            </a:r>
            <a:r>
              <a:rPr lang="nl-NL" dirty="0">
                <a:solidFill>
                  <a:schemeClr val="tx2"/>
                </a:solidFill>
              </a:rPr>
              <a:t> 					</a:t>
            </a:r>
          </a:p>
          <a:p>
            <a:r>
              <a:rPr lang="nl-NL" dirty="0">
                <a:solidFill>
                  <a:schemeClr val="tx2"/>
                </a:solidFill>
                <a:hlinkClick r:id="rId4"/>
              </a:rPr>
              <a:t>Zonneboiler </a:t>
            </a:r>
            <a:r>
              <a:rPr lang="nl-NL" dirty="0" smtClean="0">
                <a:solidFill>
                  <a:schemeClr val="tx2"/>
                </a:solidFill>
                <a:hlinkClick r:id="rId4"/>
              </a:rPr>
              <a:t>1</a:t>
            </a:r>
            <a:r>
              <a:rPr lang="nl-NL" dirty="0">
                <a:solidFill>
                  <a:schemeClr val="tx2"/>
                </a:solidFill>
              </a:rPr>
              <a:t>					</a:t>
            </a:r>
          </a:p>
          <a:p>
            <a:r>
              <a:rPr lang="nl-NL" dirty="0">
                <a:solidFill>
                  <a:schemeClr val="tx2"/>
                </a:solidFill>
                <a:hlinkClick r:id="rId5"/>
              </a:rPr>
              <a:t>Zonneboiler </a:t>
            </a:r>
            <a:r>
              <a:rPr lang="nl-NL" dirty="0" smtClean="0">
                <a:solidFill>
                  <a:schemeClr val="tx2"/>
                </a:solidFill>
                <a:hlinkClick r:id="rId5"/>
              </a:rPr>
              <a:t>2</a:t>
            </a:r>
            <a:r>
              <a:rPr lang="nl-NL" dirty="0">
                <a:solidFill>
                  <a:schemeClr val="tx2"/>
                </a:solidFill>
              </a:rPr>
              <a:t>					</a:t>
            </a:r>
          </a:p>
          <a:p>
            <a:r>
              <a:rPr lang="nl-NL" dirty="0">
                <a:solidFill>
                  <a:schemeClr val="tx2"/>
                </a:solidFill>
                <a:hlinkClick r:id="rId6"/>
              </a:rPr>
              <a:t>Cv ketelstoring melding op </a:t>
            </a:r>
            <a:r>
              <a:rPr lang="nl-NL" dirty="0" smtClean="0">
                <a:solidFill>
                  <a:schemeClr val="tx2"/>
                </a:solidFill>
                <a:hlinkClick r:id="rId6"/>
              </a:rPr>
              <a:t>afstand</a:t>
            </a:r>
            <a:r>
              <a:rPr lang="nl-NL" dirty="0">
                <a:solidFill>
                  <a:schemeClr val="tx2"/>
                </a:solidFill>
              </a:rPr>
              <a:t>			</a:t>
            </a:r>
            <a:endParaRPr lang="nl-NL" dirty="0" smtClean="0">
              <a:solidFill>
                <a:schemeClr val="tx2"/>
              </a:solidFill>
            </a:endParaRPr>
          </a:p>
          <a:p>
            <a:r>
              <a:rPr lang="nl-NL" dirty="0" smtClean="0">
                <a:solidFill>
                  <a:schemeClr val="tx2"/>
                </a:solidFill>
                <a:hlinkClick r:id="rId7"/>
              </a:rPr>
              <a:t>Regeling </a:t>
            </a:r>
            <a:r>
              <a:rPr lang="nl-NL" dirty="0">
                <a:solidFill>
                  <a:schemeClr val="tx2"/>
                </a:solidFill>
                <a:hlinkClick r:id="rId7"/>
              </a:rPr>
              <a:t>cv  via mobiele telefoon (Honeywell) </a:t>
            </a:r>
            <a:r>
              <a:rPr lang="nl-NL" dirty="0">
                <a:solidFill>
                  <a:schemeClr val="tx2"/>
                </a:solidFill>
              </a:rPr>
              <a:t>	</a:t>
            </a:r>
            <a:endParaRPr lang="nl-NL" dirty="0" smtClean="0">
              <a:solidFill>
                <a:schemeClr val="tx2"/>
              </a:solidFill>
            </a:endParaRPr>
          </a:p>
          <a:p>
            <a:r>
              <a:rPr lang="nl-NL" dirty="0" smtClean="0">
                <a:solidFill>
                  <a:schemeClr val="tx2"/>
                </a:solidFill>
                <a:hlinkClick r:id="rId8"/>
              </a:rPr>
              <a:t>Thermostaten </a:t>
            </a:r>
            <a:r>
              <a:rPr lang="nl-NL" dirty="0">
                <a:solidFill>
                  <a:schemeClr val="tx2"/>
                </a:solidFill>
                <a:hlinkClick r:id="rId8"/>
              </a:rPr>
              <a:t>easy van </a:t>
            </a:r>
            <a:r>
              <a:rPr lang="nl-NL" dirty="0" smtClean="0">
                <a:solidFill>
                  <a:schemeClr val="tx2"/>
                </a:solidFill>
                <a:hlinkClick r:id="rId8"/>
              </a:rPr>
              <a:t>Nefit</a:t>
            </a:r>
            <a:r>
              <a:rPr lang="nl-NL" dirty="0">
                <a:solidFill>
                  <a:schemeClr val="tx2"/>
                </a:solidFill>
                <a:hlinkClick r:id="rId8"/>
              </a:rPr>
              <a:t>	</a:t>
            </a:r>
            <a:r>
              <a:rPr lang="nl-NL" dirty="0">
                <a:solidFill>
                  <a:schemeClr val="tx2"/>
                </a:solidFill>
              </a:rPr>
              <a:t>		</a:t>
            </a:r>
            <a:endParaRPr lang="nl-NL" dirty="0" smtClean="0">
              <a:solidFill>
                <a:schemeClr val="tx2"/>
              </a:solidFill>
            </a:endParaRPr>
          </a:p>
          <a:p>
            <a:r>
              <a:rPr lang="nl-NL" dirty="0" err="1" smtClean="0">
                <a:solidFill>
                  <a:schemeClr val="tx2"/>
                </a:solidFill>
                <a:hlinkClick r:id="rId9"/>
              </a:rPr>
              <a:t>Domotica</a:t>
            </a:r>
            <a:r>
              <a:rPr lang="nl-NL" dirty="0" smtClean="0">
                <a:solidFill>
                  <a:schemeClr val="tx2"/>
                </a:solidFill>
                <a:hlinkClick r:id="rId9"/>
              </a:rPr>
              <a:t> </a:t>
            </a:r>
            <a:r>
              <a:rPr lang="nl-NL" dirty="0">
                <a:solidFill>
                  <a:schemeClr val="tx2"/>
                </a:solidFill>
                <a:hlinkClick r:id="rId9"/>
              </a:rPr>
              <a:t>in de </a:t>
            </a:r>
            <a:r>
              <a:rPr lang="nl-NL" dirty="0" smtClean="0">
                <a:solidFill>
                  <a:schemeClr val="tx2"/>
                </a:solidFill>
                <a:hlinkClick r:id="rId9"/>
              </a:rPr>
              <a:t>woning</a:t>
            </a:r>
            <a:r>
              <a:rPr lang="nl-NL" dirty="0">
                <a:solidFill>
                  <a:schemeClr val="tx2"/>
                </a:solidFill>
              </a:rPr>
              <a:t>				</a:t>
            </a:r>
            <a:endParaRPr lang="nl-NL" dirty="0" smtClean="0">
              <a:solidFill>
                <a:schemeClr val="tx2"/>
              </a:solidFill>
            </a:endParaRPr>
          </a:p>
          <a:p>
            <a:r>
              <a:rPr lang="nl-NL" dirty="0" smtClean="0">
                <a:solidFill>
                  <a:schemeClr val="tx2"/>
                </a:solidFill>
                <a:hlinkClick r:id="rId10"/>
              </a:rPr>
              <a:t>Installatie </a:t>
            </a:r>
            <a:r>
              <a:rPr lang="nl-NL" dirty="0">
                <a:solidFill>
                  <a:schemeClr val="tx2"/>
                </a:solidFill>
                <a:hlinkClick r:id="rId10"/>
              </a:rPr>
              <a:t>techniek in de praktijk </a:t>
            </a:r>
            <a:r>
              <a:rPr lang="nl-NL" dirty="0">
                <a:solidFill>
                  <a:schemeClr val="tx2"/>
                </a:solidFill>
              </a:rPr>
              <a:t>			</a:t>
            </a:r>
          </a:p>
          <a:p>
            <a:r>
              <a:rPr lang="nl-NL" dirty="0">
                <a:solidFill>
                  <a:schemeClr val="tx2"/>
                </a:solidFill>
                <a:hlinkClick r:id="rId11"/>
              </a:rPr>
              <a:t>De Verbouwing </a:t>
            </a:r>
            <a:r>
              <a:rPr lang="nl-NL" dirty="0">
                <a:solidFill>
                  <a:schemeClr val="tx2"/>
                </a:solidFill>
              </a:rPr>
              <a:t>					</a:t>
            </a:r>
          </a:p>
          <a:p>
            <a:endParaRPr lang="nl-NL" dirty="0">
              <a:solidFill>
                <a:schemeClr val="tx2"/>
              </a:solidFill>
            </a:endParaRP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CE105EF-1341-4F43-816C-3600C32E15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6304153-AB0A-48EF-9773-766B89829996}" type="slidenum">
              <a:rPr lang="en-US" noProof="1" smtClean="0"/>
              <a:pPr/>
              <a:t>8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256144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1C4FBEAD-67A9-6247-955A-6CAC5DDD696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l-NL" sz="2000" dirty="0"/>
          </a:p>
          <a:p>
            <a:r>
              <a:rPr lang="nl-NL" sz="2000" dirty="0"/>
              <a:t>Fotopagina 1</a:t>
            </a:r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7A6C4C31-D886-8445-8E4B-8CE0C8953104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76304153-AB0A-48EF-9773-766B89829996}" type="slidenum">
              <a:rPr lang="en-US" noProof="1" smtClean="0"/>
              <a:pPr/>
              <a:t>9</a:t>
            </a:fld>
            <a:endParaRPr lang="en-US" noProof="1"/>
          </a:p>
        </p:txBody>
      </p:sp>
      <p:pic>
        <p:nvPicPr>
          <p:cNvPr id="6" name="Tijdelijke aanduiding voor afbeelding 5">
            <a:hlinkClick r:id="rId3"/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2" name="Tijdelijke aanduiding voor afbeelding 11"/>
          <p:cNvPicPr>
            <a:picLocks noGrp="1" noChangeAspect="1"/>
          </p:cNvPicPr>
          <p:nvPr>
            <p:ph type="pic" sz="quarter" idx="17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4" name="Tijdelijke aanduiding voor afbeelding 13"/>
          <p:cNvPicPr>
            <a:picLocks noGrp="1" noChangeAspect="1"/>
          </p:cNvPicPr>
          <p:nvPr>
            <p:ph type="pic" sz="quarter" idx="20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Tijdelijke aanduiding voor afbeelding 9"/>
          <p:cNvPicPr>
            <a:picLocks noGrp="1" noChangeAspect="1"/>
          </p:cNvPicPr>
          <p:nvPr>
            <p:ph type="pic" sz="quarter" idx="1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5917" y="1980495"/>
            <a:ext cx="2034623" cy="2662530"/>
          </a:xfrm>
        </p:spPr>
      </p:pic>
      <p:pic>
        <p:nvPicPr>
          <p:cNvPr id="17" name="Tijdelijke aanduiding voor afbeelding 16"/>
          <p:cNvPicPr>
            <a:picLocks noGrp="1" noChangeAspect="1"/>
          </p:cNvPicPr>
          <p:nvPr>
            <p:ph type="pic" sz="quarter" idx="22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81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IWA 16:9">
  <a:themeElements>
    <a:clrScheme name="Aangepast 7">
      <a:dk1>
        <a:srgbClr val="4A4A4A"/>
      </a:dk1>
      <a:lt1>
        <a:srgbClr val="FFFFFF"/>
      </a:lt1>
      <a:dk2>
        <a:srgbClr val="000000"/>
      </a:dk2>
      <a:lt2>
        <a:srgbClr val="E0DFE1"/>
      </a:lt2>
      <a:accent1>
        <a:srgbClr val="0073BD"/>
      </a:accent1>
      <a:accent2>
        <a:srgbClr val="E63312"/>
      </a:accent2>
      <a:accent3>
        <a:srgbClr val="283483"/>
      </a:accent3>
      <a:accent4>
        <a:srgbClr val="919191"/>
      </a:accent4>
      <a:accent5>
        <a:srgbClr val="515151"/>
      </a:accent5>
      <a:accent6>
        <a:srgbClr val="CACACA"/>
      </a:accent6>
      <a:hlink>
        <a:srgbClr val="000000"/>
      </a:hlink>
      <a:folHlink>
        <a:srgbClr val="005DA1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lnSpc>
            <a:spcPts val="3600"/>
          </a:lnSpc>
          <a:defRPr sz="2400" dirty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e8" id="{5C0013D4-366F-5542-9466-F317B2C13D72}" vid="{64CB0FCF-4A44-F34D-A924-8952FFABE0CF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D67A8A0E769A41B3C7C81C02E5DC79" ma:contentTypeVersion="8" ma:contentTypeDescription="Een nieuw document maken." ma:contentTypeScope="" ma:versionID="d68e422f109525044ea9400698c0ca95">
  <xsd:schema xmlns:xsd="http://www.w3.org/2001/XMLSchema" xmlns:xs="http://www.w3.org/2001/XMLSchema" xmlns:p="http://schemas.microsoft.com/office/2006/metadata/properties" xmlns:ns2="739214e8-b9db-454d-bdf6-8fae95c86f0a" xmlns:ns3="92b978fe-64d2-4905-8eb4-d786546d7b33" targetNamespace="http://schemas.microsoft.com/office/2006/metadata/properties" ma:root="true" ma:fieldsID="fd92ef2c9c9cd11456b240d88b65de3d" ns2:_="" ns3:_="">
    <xsd:import namespace="739214e8-b9db-454d-bdf6-8fae95c86f0a"/>
    <xsd:import namespace="92b978fe-64d2-4905-8eb4-d786546d7b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EventHashCode" minOccurs="0"/>
                <xsd:element ref="ns2:MediaServiceGenerationTim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9214e8-b9db-454d-bdf6-8fae95c86f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b978fe-64d2-4905-8eb4-d786546d7b3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3FBB152-8E11-4698-A3C3-B86FE30DD2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9214e8-b9db-454d-bdf6-8fae95c86f0a"/>
    <ds:schemaRef ds:uri="92b978fe-64d2-4905-8eb4-d786546d7b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3E33D03-CD2F-40E9-86DF-2D8EFA78C0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E8D19F-7D49-423E-8871-4786D66E2395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Kiwa standard presentation</Template>
  <TotalTime>1283</TotalTime>
  <Words>113</Words>
  <Application>Microsoft Office PowerPoint</Application>
  <PresentationFormat>Diavoorstelling (16:9)</PresentationFormat>
  <Paragraphs>70</Paragraphs>
  <Slides>10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8" baseType="lpstr">
      <vt:lpstr>Adobe Heiti Std R</vt:lpstr>
      <vt:lpstr>Arial</vt:lpstr>
      <vt:lpstr>Calibri</vt:lpstr>
      <vt:lpstr>Corbel</vt:lpstr>
      <vt:lpstr>Segoe UI Light</vt:lpstr>
      <vt:lpstr>Verdana</vt:lpstr>
      <vt:lpstr>Wingdings</vt:lpstr>
      <vt:lpstr>KIWA 16:9</vt:lpstr>
      <vt:lpstr>WELKOM OP DE AFDELING INSTALLATIETECHNIEK</vt:lpstr>
      <vt:lpstr>Wie weet wat installatietechniek is?</vt:lpstr>
      <vt:lpstr>PowerPoint-presentatie</vt:lpstr>
      <vt:lpstr>PowerPoint-presentatie</vt:lpstr>
      <vt:lpstr>PowerPoint-presentatie</vt:lpstr>
      <vt:lpstr>Wat kan je worden?</vt:lpstr>
      <vt:lpstr>Voorbeelden</vt:lpstr>
      <vt:lpstr>Installatietechniek belangrijk vakgebied voor ons? </vt:lpstr>
      <vt:lpstr>PowerPoint-presentatie</vt:lpstr>
      <vt:lpstr>PowerPoint-presentatie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Nel Meinderts</dc:creator>
  <dc:description>Template by Orange Pepper_x000d_
Design by Aveq_x000d_
2016-2017</dc:description>
  <cp:lastModifiedBy>Kooij, Wouter</cp:lastModifiedBy>
  <cp:revision>100</cp:revision>
  <dcterms:created xsi:type="dcterms:W3CDTF">2017-02-21T12:44:16Z</dcterms:created>
  <dcterms:modified xsi:type="dcterms:W3CDTF">2019-11-25T13:45:53Z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0x010100E2D67A8A0E769A41B3C7C81C02E5DC79</vt:lpwstr>
  </property>
</Properties>
</file>